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21" r:id="rId3"/>
    <p:sldId id="1122" r:id="rId4"/>
    <p:sldId id="1123" r:id="rId5"/>
    <p:sldId id="1125" r:id="rId6"/>
    <p:sldId id="1126" r:id="rId7"/>
    <p:sldId id="1135" r:id="rId8"/>
    <p:sldId id="509" r:id="rId9"/>
    <p:sldId id="510" r:id="rId10"/>
    <p:sldId id="516" r:id="rId11"/>
    <p:sldId id="1127" r:id="rId12"/>
    <p:sldId id="1128" r:id="rId13"/>
    <p:sldId id="1129" r:id="rId14"/>
    <p:sldId id="1130" r:id="rId15"/>
    <p:sldId id="1131" r:id="rId16"/>
    <p:sldId id="1134" r:id="rId17"/>
    <p:sldId id="1136" r:id="rId18"/>
    <p:sldId id="1137" r:id="rId19"/>
    <p:sldId id="1138" r:id="rId20"/>
    <p:sldId id="1139" r:id="rId21"/>
    <p:sldId id="1140" r:id="rId22"/>
    <p:sldId id="1032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5078" autoAdjust="0"/>
  </p:normalViewPr>
  <p:slideViewPr>
    <p:cSldViewPr snapToGrid="0">
      <p:cViewPr>
        <p:scale>
          <a:sx n="100" d="100"/>
          <a:sy n="100" d="100"/>
        </p:scale>
        <p:origin x="-1238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dirty="0"/>
            <a:t>номери сторінок,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/>
            <a:t>назву документа,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>
              <a:solidFill>
                <a:srgbClr val="002060"/>
              </a:solidFill>
            </a:rPr>
            <a:t>назву поточного розділу,</a:t>
          </a:r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19415358-4A2B-44C9-B8AB-8B1F4480BC30}">
      <dgm:prSet custT="1"/>
      <dgm:spPr/>
      <dgm:t>
        <a:bodyPr/>
        <a:lstStyle/>
        <a:p>
          <a:r>
            <a:rPr lang="uk-UA" sz="2800" i="1" dirty="0">
              <a:solidFill>
                <a:schemeClr val="bg1"/>
              </a:solidFill>
            </a:rPr>
            <a:t>прізвище автора,</a:t>
          </a:r>
        </a:p>
      </dgm:t>
    </dgm:pt>
    <dgm:pt modelId="{7DB180CE-EBC0-4265-B7FA-0287DBB773AC}" type="parTrans" cxnId="{93A2CE2E-7310-414D-A093-400864EE2B52}">
      <dgm:prSet/>
      <dgm:spPr/>
      <dgm:t>
        <a:bodyPr/>
        <a:lstStyle/>
        <a:p>
          <a:endParaRPr lang="uk-UA"/>
        </a:p>
      </dgm:t>
    </dgm:pt>
    <dgm:pt modelId="{F01A000B-C9FD-4046-B931-A27EA6DBCE96}" type="sibTrans" cxnId="{93A2CE2E-7310-414D-A093-400864EE2B52}">
      <dgm:prSet/>
      <dgm:spPr/>
      <dgm:t>
        <a:bodyPr/>
        <a:lstStyle/>
        <a:p>
          <a:endParaRPr lang="uk-UA"/>
        </a:p>
      </dgm:t>
    </dgm:pt>
    <dgm:pt modelId="{63417764-0F2E-4D5B-9B28-9CBFFC47A75F}">
      <dgm:prSet custT="1"/>
      <dgm:spPr>
        <a:solidFill>
          <a:srgbClr val="008000"/>
        </a:solidFill>
      </dgm:spPr>
      <dgm:t>
        <a:bodyPr/>
        <a:lstStyle/>
        <a:p>
          <a:r>
            <a:rPr lang="uk-UA" sz="2800" i="1">
              <a:solidFill>
                <a:schemeClr val="bg1"/>
              </a:solidFill>
            </a:rPr>
            <a:t>графічні зображення тощо.</a:t>
          </a:r>
          <a:endParaRPr lang="uk-UA" sz="2800" i="1" dirty="0">
            <a:solidFill>
              <a:schemeClr val="bg1"/>
            </a:solidFill>
          </a:endParaRPr>
        </a:p>
      </dgm:t>
    </dgm:pt>
    <dgm:pt modelId="{C1A52DA3-831B-42E0-ACBC-CF24E7CE0660}" type="parTrans" cxnId="{88CC77C9-F75F-4479-BBA3-2B7263A6E993}">
      <dgm:prSet/>
      <dgm:spPr/>
      <dgm:t>
        <a:bodyPr/>
        <a:lstStyle/>
        <a:p>
          <a:endParaRPr lang="uk-UA"/>
        </a:p>
      </dgm:t>
    </dgm:pt>
    <dgm:pt modelId="{7FE5F7C2-3BAA-462C-9B53-2B8A9C531A49}" type="sibTrans" cxnId="{88CC77C9-F75F-4479-BBA3-2B7263A6E993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66B2EE68-749B-4B6A-8FC0-0254E5BA9E34}" type="pres">
      <dgm:prSet presAssocID="{19415358-4A2B-44C9-B8AB-8B1F4480BC3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AAD12-1D84-438C-A5F5-4021B7CD8B21}" type="pres">
      <dgm:prSet presAssocID="{19415358-4A2B-44C9-B8AB-8B1F4480BC30}" presName="accent_4" presStyleCnt="0"/>
      <dgm:spPr/>
    </dgm:pt>
    <dgm:pt modelId="{E43B67C8-408D-4193-962F-5352C0FED56A}" type="pres">
      <dgm:prSet presAssocID="{19415358-4A2B-44C9-B8AB-8B1F4480BC30}" presName="accentRepeatNode" presStyleLbl="solidFgAcc1" presStyleIdx="3" presStyleCnt="5"/>
      <dgm:spPr/>
    </dgm:pt>
    <dgm:pt modelId="{36C3B4FB-C326-48B6-956C-E6460F504D6C}" type="pres">
      <dgm:prSet presAssocID="{63417764-0F2E-4D5B-9B28-9CBFFC47A75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216ED-D196-47CA-BD57-10EEE9C5D85D}" type="pres">
      <dgm:prSet presAssocID="{63417764-0F2E-4D5B-9B28-9CBFFC47A75F}" presName="accent_5" presStyleCnt="0"/>
      <dgm:spPr/>
    </dgm:pt>
    <dgm:pt modelId="{5350A33F-8EA5-4984-931A-3368BB85C016}" type="pres">
      <dgm:prSet presAssocID="{63417764-0F2E-4D5B-9B28-9CBFFC47A75F}" presName="accentRepeatNode" presStyleLbl="solidFgAcc1" presStyleIdx="4" presStyleCnt="5"/>
      <dgm:spPr/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93A2CE2E-7310-414D-A093-400864EE2B52}" srcId="{BD77BD33-EC30-46AC-BD24-401E734F8176}" destId="{19415358-4A2B-44C9-B8AB-8B1F4480BC30}" srcOrd="3" destOrd="0" parTransId="{7DB180CE-EBC0-4265-B7FA-0287DBB773AC}" sibTransId="{F01A000B-C9FD-4046-B931-A27EA6DBCE96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F0A9457-E4D6-4314-AAF3-5DA1589D2867}" type="presOf" srcId="{19415358-4A2B-44C9-B8AB-8B1F4480BC30}" destId="{66B2EE68-749B-4B6A-8FC0-0254E5BA9E34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9FEFD6AA-E208-41EF-8FDD-69FE645B58F3}" type="presOf" srcId="{63417764-0F2E-4D5B-9B28-9CBFFC47A75F}" destId="{36C3B4FB-C326-48B6-956C-E6460F504D6C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88CC77C9-F75F-4479-BBA3-2B7263A6E993}" srcId="{BD77BD33-EC30-46AC-BD24-401E734F8176}" destId="{63417764-0F2E-4D5B-9B28-9CBFFC47A75F}" srcOrd="4" destOrd="0" parTransId="{C1A52DA3-831B-42E0-ACBC-CF24E7CE0660}" sibTransId="{7FE5F7C2-3BAA-462C-9B53-2B8A9C531A49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F9EA68AF-04BE-4635-A37E-7DE233BD8D71}" type="presParOf" srcId="{0B7B7FCB-7340-4C8C-9CEC-44D83247E09F}" destId="{66B2EE68-749B-4B6A-8FC0-0254E5BA9E34}" srcOrd="7" destOrd="0" presId="urn:microsoft.com/office/officeart/2008/layout/VerticalCurvedList"/>
    <dgm:cxn modelId="{E28C4B7D-DF9D-418C-94E6-1A0A322B737D}" type="presParOf" srcId="{0B7B7FCB-7340-4C8C-9CEC-44D83247E09F}" destId="{270AAD12-1D84-438C-A5F5-4021B7CD8B21}" srcOrd="8" destOrd="0" presId="urn:microsoft.com/office/officeart/2008/layout/VerticalCurvedList"/>
    <dgm:cxn modelId="{55AE9974-003B-487A-9DA6-C6351FD0CC04}" type="presParOf" srcId="{270AAD12-1D84-438C-A5F5-4021B7CD8B21}" destId="{E43B67C8-408D-4193-962F-5352C0FED56A}" srcOrd="0" destOrd="0" presId="urn:microsoft.com/office/officeart/2008/layout/VerticalCurvedList"/>
    <dgm:cxn modelId="{8E1B7541-6281-4C23-A66E-4C6F3F670F24}" type="presParOf" srcId="{0B7B7FCB-7340-4C8C-9CEC-44D83247E09F}" destId="{36C3B4FB-C326-48B6-956C-E6460F504D6C}" srcOrd="9" destOrd="0" presId="urn:microsoft.com/office/officeart/2008/layout/VerticalCurvedList"/>
    <dgm:cxn modelId="{6531F3D2-0FD4-4267-A587-7AC1824E8325}" type="presParOf" srcId="{0B7B7FCB-7340-4C8C-9CEC-44D83247E09F}" destId="{120216ED-D196-47CA-BD57-10EEE9C5D85D}" srcOrd="10" destOrd="0" presId="urn:microsoft.com/office/officeart/2008/layout/VerticalCurvedList"/>
    <dgm:cxn modelId="{FEC98D6B-2CEE-4449-8DAF-8E3F26A9D86C}" type="presParOf" srcId="{120216ED-D196-47CA-BD57-10EEE9C5D85D}" destId="{5350A33F-8EA5-4984-931A-3368BB85C0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189725" y="-490869"/>
          <a:ext cx="3804240" cy="3804240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269816" y="176349"/>
          <a:ext cx="6027077" cy="3529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номери сторінок,</a:t>
          </a:r>
        </a:p>
      </dsp:txBody>
      <dsp:txXfrm>
        <a:off x="269816" y="176349"/>
        <a:ext cx="6027077" cy="352925"/>
      </dsp:txXfrm>
    </dsp:sp>
    <dsp:sp modelId="{27878C57-BBF6-4C22-88FA-1C3D4933722D}">
      <dsp:nvSpPr>
        <dsp:cNvPr id="0" name=""/>
        <dsp:cNvSpPr/>
      </dsp:nvSpPr>
      <dsp:spPr>
        <a:xfrm>
          <a:off x="49237" y="132234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522712" y="705568"/>
          <a:ext cx="5774181" cy="35292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/>
            <a:t>назву документа, </a:t>
          </a:r>
        </a:p>
      </dsp:txBody>
      <dsp:txXfrm>
        <a:off x="522712" y="705568"/>
        <a:ext cx="5774181" cy="352925"/>
      </dsp:txXfrm>
    </dsp:sp>
    <dsp:sp modelId="{E63EBB38-5984-4F74-98F1-254621592311}">
      <dsp:nvSpPr>
        <dsp:cNvPr id="0" name=""/>
        <dsp:cNvSpPr/>
      </dsp:nvSpPr>
      <dsp:spPr>
        <a:xfrm>
          <a:off x="302133" y="661452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00330" y="1234787"/>
          <a:ext cx="5696562" cy="3529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rgbClr val="002060"/>
              </a:solidFill>
            </a:rPr>
            <a:t>назву поточного розділу,</a:t>
          </a:r>
        </a:p>
      </dsp:txBody>
      <dsp:txXfrm>
        <a:off x="600330" y="1234787"/>
        <a:ext cx="5696562" cy="352925"/>
      </dsp:txXfrm>
    </dsp:sp>
    <dsp:sp modelId="{D13D7DA6-9D1E-4150-A6AE-C6ABC36166D5}">
      <dsp:nvSpPr>
        <dsp:cNvPr id="0" name=""/>
        <dsp:cNvSpPr/>
      </dsp:nvSpPr>
      <dsp:spPr>
        <a:xfrm>
          <a:off x="379752" y="1190671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2EE68-749B-4B6A-8FC0-0254E5BA9E34}">
      <dsp:nvSpPr>
        <dsp:cNvPr id="0" name=""/>
        <dsp:cNvSpPr/>
      </dsp:nvSpPr>
      <dsp:spPr>
        <a:xfrm>
          <a:off x="522712" y="1764006"/>
          <a:ext cx="5774181" cy="3529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>
              <a:solidFill>
                <a:schemeClr val="bg1"/>
              </a:solidFill>
            </a:rPr>
            <a:t>прізвище автора,</a:t>
          </a:r>
        </a:p>
      </dsp:txBody>
      <dsp:txXfrm>
        <a:off x="522712" y="1764006"/>
        <a:ext cx="5774181" cy="352925"/>
      </dsp:txXfrm>
    </dsp:sp>
    <dsp:sp modelId="{E43B67C8-408D-4193-962F-5352C0FED56A}">
      <dsp:nvSpPr>
        <dsp:cNvPr id="0" name=""/>
        <dsp:cNvSpPr/>
      </dsp:nvSpPr>
      <dsp:spPr>
        <a:xfrm>
          <a:off x="302133" y="1719890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C3B4FB-C326-48B6-956C-E6460F504D6C}">
      <dsp:nvSpPr>
        <dsp:cNvPr id="0" name=""/>
        <dsp:cNvSpPr/>
      </dsp:nvSpPr>
      <dsp:spPr>
        <a:xfrm>
          <a:off x="269816" y="2293224"/>
          <a:ext cx="6027077" cy="35292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>
              <a:solidFill>
                <a:schemeClr val="bg1"/>
              </a:solidFill>
            </a:rPr>
            <a:t>графічні зображення тощо.</a:t>
          </a:r>
          <a:endParaRPr lang="uk-UA" sz="2800" i="1" kern="1200" dirty="0">
            <a:solidFill>
              <a:schemeClr val="bg1"/>
            </a:solidFill>
          </a:endParaRPr>
        </a:p>
      </dsp:txBody>
      <dsp:txXfrm>
        <a:off x="269816" y="2293224"/>
        <a:ext cx="6027077" cy="352925"/>
      </dsp:txXfrm>
    </dsp:sp>
    <dsp:sp modelId="{5350A33F-8EA5-4984-931A-3368BB85C016}">
      <dsp:nvSpPr>
        <dsp:cNvPr id="0" name=""/>
        <dsp:cNvSpPr/>
      </dsp:nvSpPr>
      <dsp:spPr>
        <a:xfrm>
          <a:off x="49237" y="2249109"/>
          <a:ext cx="441156" cy="441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705600" y="6029325"/>
            <a:ext cx="5356184" cy="788611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  <p:pic>
        <p:nvPicPr>
          <p:cNvPr id="11" name="Picture 4" descr="15, word icon">
            <a:extLst>
              <a:ext uri="{FF2B5EF4-FFF2-40B4-BE49-F238E27FC236}">
                <a16:creationId xmlns:a16="http://schemas.microsoft.com/office/drawing/2014/main" xmlns="" id="{FE18E3ED-3869-41E5-84FC-21CF2C442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AB24569-4C99-4821-B75C-787C3E7E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Додавання зображень із файлу та їх форматування.</a:t>
            </a:r>
          </a:p>
        </p:txBody>
      </p:sp>
      <p:pic>
        <p:nvPicPr>
          <p:cNvPr id="13" name="Picture 2" descr="abiword, doc, text icon">
            <a:extLst>
              <a:ext uri="{FF2B5EF4-FFF2-40B4-BE49-F238E27FC236}">
                <a16:creationId xmlns:a16="http://schemas.microsoft.com/office/drawing/2014/main" xmlns="" id="{C520D394-1BB4-451A-852A-2DBE167EB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64" y="3789040"/>
            <a:ext cx="2317168" cy="23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вставити малюнок</a:t>
            </a:r>
            <a:br>
              <a:rPr lang="uk-UA" dirty="0"/>
            </a:br>
            <a:r>
              <a:rPr lang="uk-UA" dirty="0"/>
              <a:t>до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Вставлене зображення можна видалити.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видалити зображення, його потрібно виділити та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Delete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47" y="2634717"/>
            <a:ext cx="8448783" cy="390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/>
          <p:cNvSpPr/>
          <p:nvPr/>
        </p:nvSpPr>
        <p:spPr>
          <a:xfrm>
            <a:off x="3481294" y="2732116"/>
            <a:ext cx="1136426" cy="1245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5368554" y="3965414"/>
            <a:ext cx="1136426" cy="1245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5987225" y="5515731"/>
            <a:ext cx="3190234" cy="707886"/>
          </a:xfrm>
          <a:prstGeom prst="wedgeRectCallout">
            <a:avLst>
              <a:gd name="adj1" fmla="val -43717"/>
              <a:gd name="adj2" fmla="val -128045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FFFFFF"/>
                </a:solidFill>
              </a:rPr>
              <a:t>Delete </a:t>
            </a:r>
            <a:endParaRPr lang="uk-UA" sz="4000" b="1" kern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568" y="4101342"/>
            <a:ext cx="3328484" cy="707886"/>
          </a:xfrm>
          <a:prstGeom prst="wedgeRectCallout">
            <a:avLst>
              <a:gd name="adj1" fmla="val 53409"/>
              <a:gd name="adj2" fmla="val -1205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err="1">
                <a:solidFill>
                  <a:srgbClr val="FFFFFF"/>
                </a:solidFill>
              </a:rPr>
              <a:t>BackSpace</a:t>
            </a:r>
            <a:r>
              <a:rPr lang="en-US" sz="4000" b="1" kern="0" dirty="0">
                <a:solidFill>
                  <a:srgbClr val="FFFFFF"/>
                </a:solidFill>
              </a:rPr>
              <a:t> </a:t>
            </a:r>
            <a:endParaRPr lang="uk-UA" sz="40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параметри форматування зображень можна змінювати?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При вставленні зображення до текстового документа слід вказати спосіб: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F0C039-8944-4EB7-9F13-C4DC647A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234" y="2260650"/>
            <a:ext cx="2514204" cy="424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AC46DB7-D11F-4A7D-A5D9-AF4F197EB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"/>
          <a:stretch/>
        </p:blipFill>
        <p:spPr>
          <a:xfrm>
            <a:off x="8303433" y="2260650"/>
            <a:ext cx="3816559" cy="424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4B8E1273-6CFE-451A-BAA2-84A3E2D7165F}"/>
              </a:ext>
            </a:extLst>
          </p:cNvPr>
          <p:cNvGrpSpPr/>
          <p:nvPr/>
        </p:nvGrpSpPr>
        <p:grpSpPr>
          <a:xfrm>
            <a:off x="72008" y="2260651"/>
            <a:ext cx="2774887" cy="4249212"/>
            <a:chOff x="72008" y="2260651"/>
            <a:chExt cx="2774887" cy="4249212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B98E9A1D-28C9-4CF2-B573-A0F19F624ECF}"/>
                </a:ext>
              </a:extLst>
            </p:cNvPr>
            <p:cNvSpPr/>
            <p:nvPr/>
          </p:nvSpPr>
          <p:spPr>
            <a:xfrm>
              <a:off x="72008" y="2260651"/>
              <a:ext cx="2774887" cy="424921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dirty="0">
                  <a:solidFill>
                    <a:srgbClr val="FFFFFF"/>
                  </a:solidFill>
                </a:rPr>
                <a:t>розташування зображення</a:t>
              </a:r>
              <a:endParaRPr lang="uk-UA" sz="26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0E231CF2-3994-4427-A74E-D276D0221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064" y="3799050"/>
              <a:ext cx="1547609" cy="196588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ACCD390C-B1C8-4256-814E-D9C7E3B8677F}"/>
              </a:ext>
            </a:extLst>
          </p:cNvPr>
          <p:cNvGrpSpPr/>
          <p:nvPr/>
        </p:nvGrpSpPr>
        <p:grpSpPr>
          <a:xfrm>
            <a:off x="5599521" y="2260651"/>
            <a:ext cx="2630079" cy="4249212"/>
            <a:chOff x="5599521" y="2260651"/>
            <a:chExt cx="2630079" cy="4249212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08F4673F-F875-4A07-A41B-462C0783531A}"/>
                </a:ext>
              </a:extLst>
            </p:cNvPr>
            <p:cNvSpPr/>
            <p:nvPr/>
          </p:nvSpPr>
          <p:spPr>
            <a:xfrm>
              <a:off x="5599521" y="2260651"/>
              <a:ext cx="2630079" cy="424921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>
                  <a:solidFill>
                    <a:srgbClr val="FFFFFF"/>
                  </a:solidFill>
                </a:rPr>
                <a:t>обтікання текстом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4865ABF7-6482-47BD-B4C1-BFB2DF317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4523" y="4064376"/>
              <a:ext cx="1470042" cy="1330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1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параметри форматування зображень можна змінювати?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Інструменти для зміни  розташування зображення на сторінці в середовищі </a:t>
            </a:r>
            <a:r>
              <a:rPr lang="en-US" sz="2800" b="1" i="1" dirty="0">
                <a:solidFill>
                  <a:srgbClr val="FFFFFF"/>
                </a:solidFill>
              </a:rPr>
              <a:t>Microsoft Word </a:t>
            </a:r>
            <a:r>
              <a:rPr lang="uk-UA" sz="2800" b="1" i="1" dirty="0">
                <a:solidFill>
                  <a:srgbClr val="FFFFFF"/>
                </a:solidFill>
              </a:rPr>
              <a:t>можна обрати у групі </a:t>
            </a:r>
            <a:r>
              <a:rPr lang="uk-UA" sz="2800" b="1" i="1" dirty="0">
                <a:solidFill>
                  <a:srgbClr val="FFFF00"/>
                </a:solidFill>
              </a:rPr>
              <a:t>Упорядкування</a:t>
            </a:r>
            <a:r>
              <a:rPr lang="uk-UA" sz="2800" b="1" i="1" dirty="0">
                <a:solidFill>
                  <a:srgbClr val="FFFFFF"/>
                </a:solidFill>
              </a:rPr>
              <a:t> вкладки </a:t>
            </a:r>
            <a:r>
              <a:rPr lang="uk-UA" sz="2800" b="1" i="1" dirty="0">
                <a:solidFill>
                  <a:srgbClr val="FFFF00"/>
                </a:solidFill>
              </a:rPr>
              <a:t>Формат</a:t>
            </a:r>
            <a:r>
              <a:rPr lang="uk-UA" sz="2800" b="1" i="1" dirty="0">
                <a:solidFill>
                  <a:srgbClr val="FFFFFF"/>
                </a:solidFill>
              </a:rPr>
              <a:t>. Ця вкладка з'являється на стрічці інструментів при виділенні будь-якого графічного об'єкта.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D6DDA1-4A11-4A1A-8A18-050189E07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2" y="3608109"/>
            <a:ext cx="11735356" cy="253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5C699703-CC12-4A11-BF2D-B09CA2C8B0FC}"/>
              </a:ext>
            </a:extLst>
          </p:cNvPr>
          <p:cNvSpPr/>
          <p:nvPr/>
        </p:nvSpPr>
        <p:spPr>
          <a:xfrm>
            <a:off x="1706966" y="4138018"/>
            <a:ext cx="2329094" cy="5609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D3A9CA17-DC26-47ED-8715-CA01A960531A}"/>
              </a:ext>
            </a:extLst>
          </p:cNvPr>
          <p:cNvSpPr/>
          <p:nvPr/>
        </p:nvSpPr>
        <p:spPr>
          <a:xfrm>
            <a:off x="3013443" y="4698999"/>
            <a:ext cx="5447065" cy="14407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C2545812-3AE2-4AB4-A25C-51F447F13771}"/>
              </a:ext>
            </a:extLst>
          </p:cNvPr>
          <p:cNvSpPr/>
          <p:nvPr/>
        </p:nvSpPr>
        <p:spPr>
          <a:xfrm rot="18900000">
            <a:off x="7346221" y="41082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3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параметри форматування зображень можна змінювати?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072878-BF0E-45FD-8980-4855A3B9DC2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Окрім інструментів групи Упорядкування, на вкладці Формат розташовані інші інструменти форматування графічних об'єктів.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AF4076-5A57-4469-BA3E-B88DBF27A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06" y="2695342"/>
            <a:ext cx="5856363" cy="388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118F55-7B47-4E9E-8FC0-85AA85AA7A75}"/>
              </a:ext>
            </a:extLst>
          </p:cNvPr>
          <p:cNvSpPr txBox="1"/>
          <p:nvPr/>
        </p:nvSpPr>
        <p:spPr>
          <a:xfrm>
            <a:off x="72008" y="2695342"/>
            <a:ext cx="581734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обрати інструменти для зміни яскравості й контрастності зображення або взагалі перефарбувати його.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параметри форматування зображень можна змінювати?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90112F-E838-4D39-BCB8-1669D2DEF09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Стилі рисунків </a:t>
            </a:r>
            <a:r>
              <a:rPr lang="uk-UA" sz="2800" b="1" i="1" kern="0" dirty="0">
                <a:solidFill>
                  <a:srgbClr val="FFFFFF"/>
                </a:solidFill>
              </a:rPr>
              <a:t>— задати тінь, нахил, розмивання, вигляд контурів та інші ефекти.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C08801-9196-4E79-BAEE-3147024D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9" y="2621305"/>
            <a:ext cx="11639229" cy="24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C3D86CA5-CEE0-4390-BC27-DAAFCD71F960}"/>
              </a:ext>
            </a:extLst>
          </p:cNvPr>
          <p:cNvSpPr/>
          <p:nvPr/>
        </p:nvSpPr>
        <p:spPr>
          <a:xfrm>
            <a:off x="272489" y="3572929"/>
            <a:ext cx="9026494" cy="14834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87B5B9EA-AB34-492F-AEC1-151ACBF3B4D3}"/>
              </a:ext>
            </a:extLst>
          </p:cNvPr>
          <p:cNvSpPr/>
          <p:nvPr/>
        </p:nvSpPr>
        <p:spPr>
          <a:xfrm rot="18900000">
            <a:off x="5121601" y="293373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параметри форматування зображень можна змінювати?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E634CD-CE58-405D-A635-8B4E34200122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Розмір</a:t>
            </a:r>
            <a:r>
              <a:rPr lang="uk-UA" sz="2800" b="1" i="1" kern="0" dirty="0">
                <a:solidFill>
                  <a:srgbClr val="FFFFFF"/>
                </a:solidFill>
              </a:rPr>
              <a:t> містить інструменти для вирізання фрагментів малюнків і встановлення їх висоти і ширини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Дізнатися </a:t>
            </a:r>
            <a:r>
              <a:rPr lang="uk-UA" sz="2800" b="1" i="1" kern="0" dirty="0">
                <a:solidFill>
                  <a:srgbClr val="FFFFFF"/>
                </a:solidFill>
              </a:rPr>
              <a:t>більше про призначення всіх інструментів можна з довідки текстового процесора.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64F826-8C95-4EA7-8FC4-21421A77F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0" y="3105633"/>
            <a:ext cx="11655497" cy="330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ADFB76B-41F8-411E-8BF4-96948E15E6D3}"/>
              </a:ext>
            </a:extLst>
          </p:cNvPr>
          <p:cNvSpPr/>
          <p:nvPr/>
        </p:nvSpPr>
        <p:spPr>
          <a:xfrm>
            <a:off x="7454685" y="4441350"/>
            <a:ext cx="4470142" cy="20445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F5CB966D-750E-4A80-8666-5A9D6532EB38}"/>
              </a:ext>
            </a:extLst>
          </p:cNvPr>
          <p:cNvSpPr/>
          <p:nvPr/>
        </p:nvSpPr>
        <p:spPr>
          <a:xfrm rot="18900000">
            <a:off x="9750158" y="384774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9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параметри форматування зображень можна змінювати?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6596647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Розмір </a:t>
            </a:r>
            <a:r>
              <a:rPr lang="uk-UA" sz="2800" b="1" i="1" dirty="0" smtClean="0">
                <a:solidFill>
                  <a:srgbClr val="FFFFFF"/>
                </a:solidFill>
              </a:rPr>
              <a:t>зображень </a:t>
            </a:r>
            <a:r>
              <a:rPr lang="uk-UA" sz="2800" b="1" i="1" dirty="0">
                <a:solidFill>
                  <a:srgbClr val="FFFFFF"/>
                </a:solidFill>
              </a:rPr>
              <a:t>можна змінювати за допомогою протягування за маркери зміни розміру, що розташовані навколо виділеного зображення. Різні текстові процесори також надають можливість форматування графічних зображень за допомогою вказівок контекстного меню.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0B59DD-53FF-4228-B4E7-18F6A80BA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26" y="1196763"/>
            <a:ext cx="5028985" cy="5498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78B00C-84BA-4879-8423-AB3620A821B4}"/>
              </a:ext>
            </a:extLst>
          </p:cNvPr>
          <p:cNvSpPr txBox="1"/>
          <p:nvPr/>
        </p:nvSpPr>
        <p:spPr>
          <a:xfrm>
            <a:off x="6869336" y="4817212"/>
            <a:ext cx="2505574" cy="1200329"/>
          </a:xfrm>
          <a:prstGeom prst="wedgeRectCallout">
            <a:avLst>
              <a:gd name="adj1" fmla="val -35010"/>
              <a:gd name="adj2" fmla="val -714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Маркер зміни розмірів</a:t>
            </a:r>
          </a:p>
        </p:txBody>
      </p:sp>
    </p:spTree>
    <p:extLst>
      <p:ext uri="{BB962C8B-B14F-4D97-AF65-F5344CB8AC3E}">
        <p14:creationId xmlns:p14="http://schemas.microsoft.com/office/powerpoint/2010/main" val="489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пронумерувати сторінки текстового документа?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Якщо текст складається з кількох сторінок, то їх слід нумерувати. Для цього в </a:t>
            </a:r>
            <a:r>
              <a:rPr lang="en-US" sz="2800" b="1" i="1" dirty="0">
                <a:solidFill>
                  <a:srgbClr val="FFFF00"/>
                </a:solidFill>
              </a:rPr>
              <a:t>Microsoft Word </a:t>
            </a:r>
            <a:r>
              <a:rPr lang="uk-UA" sz="2800" b="1" i="1" dirty="0">
                <a:solidFill>
                  <a:srgbClr val="FFFFFF"/>
                </a:solidFill>
              </a:rPr>
              <a:t>використовують інструмент </a:t>
            </a:r>
            <a:r>
              <a:rPr lang="uk-UA" sz="2800" b="1" i="1" dirty="0">
                <a:solidFill>
                  <a:srgbClr val="FFFF00"/>
                </a:solidFill>
              </a:rPr>
              <a:t>Номер сторінки</a:t>
            </a:r>
            <a:r>
              <a:rPr lang="uk-UA" sz="2800" b="1" i="1" dirty="0">
                <a:solidFill>
                  <a:srgbClr val="FFFFFF"/>
                </a:solidFill>
              </a:rPr>
              <a:t>, який міститься на вкладці </a:t>
            </a:r>
            <a:r>
              <a:rPr lang="uk-UA" sz="2800" b="1" i="1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dirty="0">
                <a:solidFill>
                  <a:srgbClr val="FFFFFF"/>
                </a:solidFill>
              </a:rPr>
              <a:t> у групі </a:t>
            </a:r>
            <a:r>
              <a:rPr lang="uk-UA" sz="2800" b="1" i="1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56D4FA-F25A-4A32-BB1C-AB85DE15F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3447900"/>
            <a:ext cx="12050142" cy="170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1885C06-F761-437D-8F2C-9EE59799E628}"/>
              </a:ext>
            </a:extLst>
          </p:cNvPr>
          <p:cNvSpPr/>
          <p:nvPr/>
        </p:nvSpPr>
        <p:spPr>
          <a:xfrm>
            <a:off x="1490871" y="3798378"/>
            <a:ext cx="983724" cy="39262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8654C67-1C5A-4153-BACF-0F3CC42E685F}"/>
              </a:ext>
            </a:extLst>
          </p:cNvPr>
          <p:cNvSpPr/>
          <p:nvPr/>
        </p:nvSpPr>
        <p:spPr>
          <a:xfrm>
            <a:off x="10449103" y="4637864"/>
            <a:ext cx="1420951" cy="2865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5DE3DD84-446B-4753-8158-40479234710D}"/>
              </a:ext>
            </a:extLst>
          </p:cNvPr>
          <p:cNvSpPr/>
          <p:nvPr/>
        </p:nvSpPr>
        <p:spPr>
          <a:xfrm rot="2700000" flipH="1">
            <a:off x="10722767" y="39940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пронумерувати сторінки текстового документа?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Колонтитули</a:t>
            </a:r>
            <a:r>
              <a:rPr lang="uk-UA" sz="2800" b="1" i="1" dirty="0">
                <a:solidFill>
                  <a:srgbClr val="FFFFFF"/>
                </a:solidFill>
              </a:rPr>
              <a:t> — це області, розташовані на полях кожної сторінки документа.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49ED07-85C4-409C-84EC-278E3AB9D603}"/>
              </a:ext>
            </a:extLst>
          </p:cNvPr>
          <p:cNvSpPr txBox="1"/>
          <p:nvPr/>
        </p:nvSpPr>
        <p:spPr>
          <a:xfrm>
            <a:off x="70929" y="224978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Найчастіше колонтитули використовують для вставлення номерів сторінок у текст. При цьому в користувача немає потреби вводити окремо номер кожної сторінки — нумерація відбувається автоматично.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2BA827-9D62-40E0-BBBD-7E570DCBADC2}"/>
              </a:ext>
            </a:extLst>
          </p:cNvPr>
          <p:cNvSpPr txBox="1"/>
          <p:nvPr/>
        </p:nvSpPr>
        <p:spPr>
          <a:xfrm>
            <a:off x="72008" y="4778792"/>
            <a:ext cx="537084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Колонтитули можуть містити: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A9C4F877-D060-44B7-BE61-D4591D15C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838196"/>
              </p:ext>
            </p:extLst>
          </p:nvPr>
        </p:nvGraphicFramePr>
        <p:xfrm>
          <a:off x="5667783" y="4025779"/>
          <a:ext cx="6332472" cy="282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43B67C8-408D-4193-962F-5352C0FED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>
                                            <p:graphicEl>
                                              <a:dgm id="{E43B67C8-408D-4193-962F-5352C0FED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6B2EE68-749B-4B6A-8FC0-0254E5BA9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>
                                            <p:graphicEl>
                                              <a:dgm id="{66B2EE68-749B-4B6A-8FC0-0254E5BA9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350A33F-8EA5-4984-931A-3368BB85C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>
                                            <p:graphicEl>
                                              <a:dgm id="{5350A33F-8EA5-4984-931A-3368BB85C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6C3B4FB-C326-48B6-956C-E6460F504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>
                                            <p:graphicEl>
                                              <a:dgm id="{36C3B4FB-C326-48B6-956C-E6460F504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4" grpId="0" animBg="1"/>
      <p:bldGraphic spid="15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пронумерувати сторінки текстового документа?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Для вставлення номера сторінки до колонтитула потрібно вибрати зі списку його місце розташування та шаблон оформлення.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B5D634-5CCA-4B39-9A26-ECDDC1B7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61269"/>
            <a:ext cx="118872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3AA072A9-24E8-4919-8CBB-48F7D39D347A}"/>
              </a:ext>
            </a:extLst>
          </p:cNvPr>
          <p:cNvSpPr/>
          <p:nvPr/>
        </p:nvSpPr>
        <p:spPr>
          <a:xfrm>
            <a:off x="4993930" y="4627079"/>
            <a:ext cx="2458430" cy="3157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2ABC60-AE78-4009-8C2A-327995580056}"/>
              </a:ext>
            </a:extLst>
          </p:cNvPr>
          <p:cNvSpPr txBox="1"/>
          <p:nvPr/>
        </p:nvSpPr>
        <p:spPr>
          <a:xfrm>
            <a:off x="7860707" y="5044502"/>
            <a:ext cx="3061517" cy="830997"/>
          </a:xfrm>
          <a:prstGeom prst="wedgeRectCallout">
            <a:avLst>
              <a:gd name="adj1" fmla="val -68819"/>
              <a:gd name="adj2" fmla="val -779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Місце розташування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E747E3D-C866-4EA0-A8CF-11F030D66F33}"/>
              </a:ext>
            </a:extLst>
          </p:cNvPr>
          <p:cNvSpPr/>
          <p:nvPr/>
        </p:nvSpPr>
        <p:spPr>
          <a:xfrm>
            <a:off x="152400" y="4633078"/>
            <a:ext cx="4841530" cy="14809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87B8AA-FF12-4458-A5AE-D2D784CD2AAF}"/>
              </a:ext>
            </a:extLst>
          </p:cNvPr>
          <p:cNvSpPr txBox="1"/>
          <p:nvPr/>
        </p:nvSpPr>
        <p:spPr>
          <a:xfrm>
            <a:off x="973753" y="3605887"/>
            <a:ext cx="3061517" cy="830997"/>
          </a:xfrm>
          <a:prstGeom prst="wedgeRectCallout">
            <a:avLst>
              <a:gd name="adj1" fmla="val -52500"/>
              <a:gd name="adj2" fmla="val 1058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Шаблон оформлення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вставити малюнок</a:t>
            </a:r>
            <a:br>
              <a:rPr lang="uk-UA" dirty="0"/>
            </a:br>
            <a:r>
              <a:rPr lang="uk-UA" dirty="0"/>
              <a:t>до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Часто до текстового документа додають графічні об'єкти: </a:t>
            </a:r>
          </a:p>
        </p:txBody>
      </p:sp>
      <p:pic>
        <p:nvPicPr>
          <p:cNvPr id="1026" name="Picture 2" descr="image, photo, photography, picture icon">
            <a:extLst>
              <a:ext uri="{FF2B5EF4-FFF2-40B4-BE49-F238E27FC236}">
                <a16:creationId xmlns:a16="http://schemas.microsoft.com/office/drawing/2014/main" xmlns="" id="{40D1207C-BD7E-48EB-AF0C-31E077DC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37" y="3534250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photo icon&quot;">
            <a:extLst>
              <a:ext uri="{FF2B5EF4-FFF2-40B4-BE49-F238E27FC236}">
                <a16:creationId xmlns:a16="http://schemas.microsoft.com/office/drawing/2014/main" xmlns="" id="{2D15B655-D83C-44E3-B842-CD7C1A32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34251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4BBA2A74-2189-4A0C-96CC-7147D52CEB0D}"/>
              </a:ext>
            </a:extLst>
          </p:cNvPr>
          <p:cNvSpPr/>
          <p:nvPr/>
        </p:nvSpPr>
        <p:spPr>
          <a:xfrm>
            <a:off x="72008" y="2256121"/>
            <a:ext cx="2887061" cy="11728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</a:rPr>
              <a:t>фото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51A1C679-456F-4199-A2D6-0512FC5664AE}"/>
              </a:ext>
            </a:extLst>
          </p:cNvPr>
          <p:cNvSpPr/>
          <p:nvPr/>
        </p:nvSpPr>
        <p:spPr>
          <a:xfrm>
            <a:off x="3125138" y="2256121"/>
            <a:ext cx="2887061" cy="11728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</a:rPr>
              <a:t>малюнки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229DB95-19BE-4F2B-B439-17463125B814}"/>
              </a:ext>
            </a:extLst>
          </p:cNvPr>
          <p:cNvSpPr/>
          <p:nvPr/>
        </p:nvSpPr>
        <p:spPr>
          <a:xfrm>
            <a:off x="6178267" y="2256121"/>
            <a:ext cx="2887061" cy="11728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</a:rPr>
              <a:t>схеми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9AD6D92E-AD25-4A6F-AEAE-BCA21B584541}"/>
              </a:ext>
            </a:extLst>
          </p:cNvPr>
          <p:cNvSpPr/>
          <p:nvPr/>
        </p:nvSpPr>
        <p:spPr>
          <a:xfrm>
            <a:off x="9229550" y="2258039"/>
            <a:ext cx="2887061" cy="11728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</a:rPr>
              <a:t>діаграми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30" name="Picture 6" descr="flowchart, management, plan, project, scheme, workflow icon">
            <a:extLst>
              <a:ext uri="{FF2B5EF4-FFF2-40B4-BE49-F238E27FC236}">
                <a16:creationId xmlns:a16="http://schemas.microsoft.com/office/drawing/2014/main" xmlns="" id="{DD5F7AFE-136B-4F00-9234-C37E17FF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4250"/>
            <a:ext cx="2969328" cy="29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rt, graph, graphic, graphics icon">
            <a:extLst>
              <a:ext uri="{FF2B5EF4-FFF2-40B4-BE49-F238E27FC236}">
                <a16:creationId xmlns:a16="http://schemas.microsoft.com/office/drawing/2014/main" xmlns="" id="{FDE34898-494E-4F78-A4C6-F2422EE9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50" y="3534250"/>
            <a:ext cx="2887060" cy="28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пронумерувати сторінки текстового документа?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471680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Деякі шаблони оформлення крім номера сторінки містять графічні фігури. Так оформлюють номери сторінок, наприклад, у художній літературі.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9BD6CF-9BD5-4DE1-9163-A3D6BF840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67" y="1196763"/>
            <a:ext cx="7098501" cy="538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пронумерувати сторінки текстового документа?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Для підтвердження вибору шаблону номера сторінки слід натиснути кнопку </a:t>
            </a:r>
            <a:r>
              <a:rPr lang="uk-UA" sz="2800" b="1" i="1" dirty="0">
                <a:solidFill>
                  <a:srgbClr val="FFFF00"/>
                </a:solidFill>
              </a:rPr>
              <a:t>Закрити колонтитули</a:t>
            </a:r>
            <a:r>
              <a:rPr lang="uk-UA" sz="2800" b="1" i="1" dirty="0">
                <a:solidFill>
                  <a:srgbClr val="FFFFFF"/>
                </a:solidFill>
              </a:rPr>
              <a:t>, яка міститься у правому верхньому куті стрічки.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F6169D-6554-4342-A0E8-A3EDC8E4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" y="2851580"/>
            <a:ext cx="11606213" cy="269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1A1900E-DF70-4D62-9D36-5538B0640EEC}"/>
              </a:ext>
            </a:extLst>
          </p:cNvPr>
          <p:cNvSpPr/>
          <p:nvPr/>
        </p:nvSpPr>
        <p:spPr>
          <a:xfrm>
            <a:off x="6276974" y="4013682"/>
            <a:ext cx="1312545" cy="12048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5865984D-7844-458A-9FDD-6E71A2F71988}"/>
              </a:ext>
            </a:extLst>
          </p:cNvPr>
          <p:cNvSpPr/>
          <p:nvPr/>
        </p:nvSpPr>
        <p:spPr>
          <a:xfrm rot="18900000">
            <a:off x="7094074" y="351912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графічні об'єкти можна вставляти в текстовий документ? Які інструменти текстового процесора використовують для цього?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68947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Значення яких параметрів форматування зображення в тексті можна змінювати?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75129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змінити розміри вставленого до тексту зображення?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EAF74B-37A3-4741-8AD2-24A66848E0D9}"/>
              </a:ext>
            </a:extLst>
          </p:cNvPr>
          <p:cNvSpPr txBox="1"/>
          <p:nvPr/>
        </p:nvSpPr>
        <p:spPr>
          <a:xfrm>
            <a:off x="72008" y="4813116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Якими способами можна змінити розміщення вставленого зображення відносно тексту?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8F2FB4-FE41-4423-9D5A-DCC7CF8A068F}"/>
              </a:ext>
            </a:extLst>
          </p:cNvPr>
          <p:cNvSpPr txBox="1"/>
          <p:nvPr/>
        </p:nvSpPr>
        <p:spPr>
          <a:xfrm>
            <a:off x="72008" y="5842271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яких випадках доцільно нумерувати сторінки текстового документа?</a:t>
            </a:r>
          </a:p>
        </p:txBody>
      </p:sp>
    </p:spTree>
    <p:extLst>
      <p:ext uri="{BB962C8B-B14F-4D97-AF65-F5344CB8AC3E}">
        <p14:creationId xmlns:p14="http://schemas.microsoft.com/office/powerpoint/2010/main" val="6888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12" name="Picture 4" descr="15, word icon">
            <a:extLst>
              <a:ext uri="{FF2B5EF4-FFF2-40B4-BE49-F238E27FC236}">
                <a16:creationId xmlns:a16="http://schemas.microsoft.com/office/drawing/2014/main" xmlns="" id="{558AFBCE-EE5C-49FE-9BC9-9352CF65F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biword, doc, text icon">
            <a:extLst>
              <a:ext uri="{FF2B5EF4-FFF2-40B4-BE49-F238E27FC236}">
                <a16:creationId xmlns:a16="http://schemas.microsoft.com/office/drawing/2014/main" xmlns="" id="{B826A4EE-37A7-42F9-A373-6E80C98C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64" y="3789040"/>
            <a:ext cx="2317168" cy="23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круглена прямокутна виноска 5"/>
          <p:cNvSpPr/>
          <p:nvPr/>
        </p:nvSpPr>
        <p:spPr>
          <a:xfrm>
            <a:off x="6705600" y="6029325"/>
            <a:ext cx="5356184" cy="788611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вставити малюнок</a:t>
            </a:r>
            <a:br>
              <a:rPr lang="uk-UA" dirty="0"/>
            </a:br>
            <a:r>
              <a:rPr lang="uk-UA" dirty="0"/>
              <a:t>до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У текстовому процесорі </a:t>
            </a:r>
            <a:r>
              <a:rPr lang="en-US" sz="2800" b="1" i="1" dirty="0">
                <a:solidFill>
                  <a:srgbClr val="FFFF00"/>
                </a:solidFill>
              </a:rPr>
              <a:t>Microsoft Word </a:t>
            </a:r>
            <a:r>
              <a:rPr lang="uk-UA" sz="2800" b="1" i="1" dirty="0">
                <a:solidFill>
                  <a:srgbClr val="FFFFFF"/>
                </a:solidFill>
              </a:rPr>
              <a:t>додати потрібні графічні об'єкти до тексту можна за допомогою інструментів групи </a:t>
            </a:r>
            <a:r>
              <a:rPr lang="uk-UA" sz="2800" b="1" i="1" dirty="0">
                <a:solidFill>
                  <a:srgbClr val="FFFF00"/>
                </a:solidFill>
              </a:rPr>
              <a:t>Ілюстрації</a:t>
            </a:r>
            <a:r>
              <a:rPr lang="uk-UA" sz="2800" b="1" i="1" dirty="0">
                <a:solidFill>
                  <a:srgbClr val="FFFFFF"/>
                </a:solidFill>
              </a:rPr>
              <a:t>, що розміщуються на вкладці </a:t>
            </a:r>
            <a:r>
              <a:rPr lang="uk-UA" sz="2800" b="1" i="1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B3D1C-ED25-4313-BDC5-141894C22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29" y="3126070"/>
            <a:ext cx="11624500" cy="321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EC59020-4A72-4B97-BA54-BFE62AC74A27}"/>
              </a:ext>
            </a:extLst>
          </p:cNvPr>
          <p:cNvSpPr/>
          <p:nvPr/>
        </p:nvSpPr>
        <p:spPr>
          <a:xfrm>
            <a:off x="3086324" y="3804432"/>
            <a:ext cx="1885726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FF252D1-C8FA-4274-BA7B-0347C7F8E524}"/>
              </a:ext>
            </a:extLst>
          </p:cNvPr>
          <p:cNvSpPr/>
          <p:nvPr/>
        </p:nvSpPr>
        <p:spPr>
          <a:xfrm>
            <a:off x="4534123" y="4462640"/>
            <a:ext cx="7286401" cy="18800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08A92013-B9AD-4338-BC8E-FB21C3E4F9C5}"/>
              </a:ext>
            </a:extLst>
          </p:cNvPr>
          <p:cNvSpPr/>
          <p:nvPr/>
        </p:nvSpPr>
        <p:spPr>
          <a:xfrm rot="18900000">
            <a:off x="9012111" y="377386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вставити малюнок</a:t>
            </a:r>
            <a:br>
              <a:rPr lang="uk-UA" dirty="0"/>
            </a:br>
            <a:r>
              <a:rPr lang="uk-UA" dirty="0"/>
              <a:t>до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6F4067-A84E-4907-AD5E-8AB86218C88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До текстового документа можна додавати такі графічні об'єкти: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0E00855-7961-4CA9-822D-78CB88DF959C}"/>
              </a:ext>
            </a:extLst>
          </p:cNvPr>
          <p:cNvSpPr/>
          <p:nvPr/>
        </p:nvSpPr>
        <p:spPr>
          <a:xfrm>
            <a:off x="72008" y="2275891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</a:rPr>
              <a:t>малюнки з </a:t>
            </a:r>
            <a:r>
              <a:rPr lang="uk-UA" sz="2800" b="1" i="1" dirty="0" err="1">
                <a:solidFill>
                  <a:srgbClr val="FFFFFF"/>
                </a:solidFill>
              </a:rPr>
              <a:t>файла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B8699CB-C2B2-41B3-A9B9-30CC5A249A1F}"/>
              </a:ext>
            </a:extLst>
          </p:cNvPr>
          <p:cNvSpPr/>
          <p:nvPr/>
        </p:nvSpPr>
        <p:spPr>
          <a:xfrm>
            <a:off x="4110553" y="2275891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</a:rPr>
              <a:t>різноманітні графічні фігури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CB701EDB-1E0A-475B-8308-0800228D91FE}"/>
              </a:ext>
            </a:extLst>
          </p:cNvPr>
          <p:cNvSpPr/>
          <p:nvPr/>
        </p:nvSpPr>
        <p:spPr>
          <a:xfrm>
            <a:off x="8149101" y="2275891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FFFFFF"/>
                </a:solidFill>
              </a:rPr>
              <a:t>діаграми </a:t>
            </a:r>
            <a:r>
              <a:rPr lang="en-US" sz="2800" b="1" i="1" dirty="0">
                <a:solidFill>
                  <a:srgbClr val="FFFFFF"/>
                </a:solidFill>
              </a:rPr>
              <a:t>SmartArt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BBA97D-B3FE-442F-928C-374CF9BEB710}"/>
              </a:ext>
            </a:extLst>
          </p:cNvPr>
          <p:cNvSpPr txBox="1"/>
          <p:nvPr/>
        </p:nvSpPr>
        <p:spPr>
          <a:xfrm>
            <a:off x="72008" y="525507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Потім такі об'єкти можна форматувати: </a:t>
            </a:r>
            <a:r>
              <a:rPr lang="uk-UA" sz="2800" b="1" i="1" dirty="0">
                <a:solidFill>
                  <a:srgbClr val="FFFF00"/>
                </a:solidFill>
              </a:rPr>
              <a:t>змінювати розмір і кольори ліній, спосіб розташування в тексті тощо.</a:t>
            </a:r>
          </a:p>
        </p:txBody>
      </p:sp>
      <p:pic>
        <p:nvPicPr>
          <p:cNvPr id="2054" name="Picture 6" descr="application, office, smartart icon">
            <a:extLst>
              <a:ext uri="{FF2B5EF4-FFF2-40B4-BE49-F238E27FC236}">
                <a16:creationId xmlns:a16="http://schemas.microsoft.com/office/drawing/2014/main" xmlns="" id="{0D9609C5-AD03-4168-9DB3-0BAC8A7F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10" y="3091748"/>
            <a:ext cx="2303610" cy="23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plication, office, shapes icon">
            <a:extLst>
              <a:ext uri="{FF2B5EF4-FFF2-40B4-BE49-F238E27FC236}">
                <a16:creationId xmlns:a16="http://schemas.microsoft.com/office/drawing/2014/main" xmlns="" id="{89C1CAA9-B67E-41DE-97D4-62F9CAD2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14" y="3300543"/>
            <a:ext cx="1937172" cy="19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pplication, office, pictures icon">
            <a:extLst>
              <a:ext uri="{FF2B5EF4-FFF2-40B4-BE49-F238E27FC236}">
                <a16:creationId xmlns:a16="http://schemas.microsoft.com/office/drawing/2014/main" xmlns="" id="{A20986D9-6D30-4D03-ACCA-15B814DC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0" y="3090732"/>
            <a:ext cx="2303611" cy="2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малюнка із файлу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EE92FF-5374-44FA-AB5A-7B5D1F07F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27" y="2327877"/>
            <a:ext cx="9284754" cy="256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D98B2D-FD7C-4C4B-8BD6-EE6A2F0EE8DC}"/>
              </a:ext>
            </a:extLst>
          </p:cNvPr>
          <p:cNvSpPr txBox="1"/>
          <p:nvPr/>
        </p:nvSpPr>
        <p:spPr>
          <a:xfrm>
            <a:off x="179512" y="1196752"/>
            <a:ext cx="11707688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Перейти на вкладку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Вставлення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4BD661-58C5-4BCE-AD24-9FCBB61664C8}"/>
              </a:ext>
            </a:extLst>
          </p:cNvPr>
          <p:cNvSpPr txBox="1"/>
          <p:nvPr/>
        </p:nvSpPr>
        <p:spPr>
          <a:xfrm>
            <a:off x="179512" y="1796125"/>
            <a:ext cx="11707688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Вибрати команду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Зображення</a:t>
            </a:r>
          </a:p>
        </p:txBody>
      </p:sp>
      <p:sp>
        <p:nvSpPr>
          <p:cNvPr id="9" name="Округлений прямокутник 5">
            <a:extLst>
              <a:ext uri="{FF2B5EF4-FFF2-40B4-BE49-F238E27FC236}">
                <a16:creationId xmlns:a16="http://schemas.microsoft.com/office/drawing/2014/main" xmlns="" id="{AC719A34-F161-4AFF-AC9C-E3068E65C7EA}"/>
              </a:ext>
            </a:extLst>
          </p:cNvPr>
          <p:cNvSpPr/>
          <p:nvPr/>
        </p:nvSpPr>
        <p:spPr>
          <a:xfrm>
            <a:off x="3479006" y="2863091"/>
            <a:ext cx="1519237" cy="513521"/>
          </a:xfrm>
          <a:prstGeom prst="round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6">
            <a:extLst>
              <a:ext uri="{FF2B5EF4-FFF2-40B4-BE49-F238E27FC236}">
                <a16:creationId xmlns:a16="http://schemas.microsoft.com/office/drawing/2014/main" xmlns="" id="{46529E95-42CE-452D-97FA-E41FEEA88CEC}"/>
              </a:ext>
            </a:extLst>
          </p:cNvPr>
          <p:cNvSpPr/>
          <p:nvPr/>
        </p:nvSpPr>
        <p:spPr>
          <a:xfrm>
            <a:off x="4636616" y="3413812"/>
            <a:ext cx="1277888" cy="979480"/>
          </a:xfrm>
          <a:prstGeom prst="round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0E6365-6D94-4A77-A24D-8AA2ADE136C8}"/>
              </a:ext>
            </a:extLst>
          </p:cNvPr>
          <p:cNvSpPr txBox="1"/>
          <p:nvPr/>
        </p:nvSpPr>
        <p:spPr>
          <a:xfrm>
            <a:off x="179511" y="5013657"/>
            <a:ext cx="11611723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Вибрати файл зображення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677D637-F08A-432D-B990-C421457D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234" y="5724983"/>
            <a:ext cx="2594830" cy="72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1D3C5F-E2BA-482C-A682-CB5326C25EDA}"/>
              </a:ext>
            </a:extLst>
          </p:cNvPr>
          <p:cNvSpPr txBox="1"/>
          <p:nvPr/>
        </p:nvSpPr>
        <p:spPr>
          <a:xfrm>
            <a:off x="179512" y="5712699"/>
            <a:ext cx="7439800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Вставлення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4420507-C13A-499E-8484-255A66DBB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430590"/>
            <a:ext cx="6017518" cy="369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1D35BB4-9F07-43F3-A5FD-C88E5272D511}"/>
              </a:ext>
            </a:extLst>
          </p:cNvPr>
          <p:cNvSpPr/>
          <p:nvPr/>
        </p:nvSpPr>
        <p:spPr>
          <a:xfrm>
            <a:off x="3647728" y="2361453"/>
            <a:ext cx="1224136" cy="20807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7CC342-E642-41C3-96B5-9431E034BB6E}"/>
              </a:ext>
            </a:extLst>
          </p:cNvPr>
          <p:cNvSpPr txBox="1"/>
          <p:nvPr/>
        </p:nvSpPr>
        <p:spPr>
          <a:xfrm>
            <a:off x="1559496" y="1412776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BF634A44-6BF2-4B4D-B069-E159FD6F4E92}"/>
              </a:ext>
            </a:extLst>
          </p:cNvPr>
          <p:cNvSpPr/>
          <p:nvPr/>
        </p:nvSpPr>
        <p:spPr>
          <a:xfrm>
            <a:off x="5015880" y="2361453"/>
            <a:ext cx="4248472" cy="20807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C91533-BB26-40F5-A509-C104E022E11E}"/>
              </a:ext>
            </a:extLst>
          </p:cNvPr>
          <p:cNvSpPr txBox="1"/>
          <p:nvPr/>
        </p:nvSpPr>
        <p:spPr>
          <a:xfrm>
            <a:off x="1847528" y="5229200"/>
            <a:ext cx="3863057" cy="1328023"/>
          </a:xfrm>
          <a:prstGeom prst="wedgeRoundRectCallout">
            <a:avLst>
              <a:gd name="adj1" fmla="val 38320"/>
              <a:gd name="adj2" fmla="val -12664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Область відтворення змісту обраної папки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E5C99736-73CA-427C-80CA-11DC66DF0AF7}"/>
              </a:ext>
            </a:extLst>
          </p:cNvPr>
          <p:cNvSpPr/>
          <p:nvPr/>
        </p:nvSpPr>
        <p:spPr>
          <a:xfrm>
            <a:off x="7520485" y="4674672"/>
            <a:ext cx="911310" cy="266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EBD9BA-C35C-4229-A20F-F8ED6F8E367B}"/>
              </a:ext>
            </a:extLst>
          </p:cNvPr>
          <p:cNvSpPr txBox="1"/>
          <p:nvPr/>
        </p:nvSpPr>
        <p:spPr>
          <a:xfrm>
            <a:off x="8400256" y="5245903"/>
            <a:ext cx="2178869" cy="919401"/>
          </a:xfrm>
          <a:prstGeom prst="wedgeRoundRectCallout">
            <a:avLst>
              <a:gd name="adj1" fmla="val -64957"/>
              <a:gd name="adj2" fmla="val -8281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Кнопка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</p:spTree>
    <p:extLst>
      <p:ext uri="{BB962C8B-B14F-4D97-AF65-F5344CB8AC3E}">
        <p14:creationId xmlns:p14="http://schemas.microsoft.com/office/powerpoint/2010/main" val="32074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вставити малюнок</a:t>
            </a:r>
            <a:br>
              <a:rPr lang="uk-UA" dirty="0"/>
            </a:br>
            <a:r>
              <a:rPr lang="uk-UA" dirty="0"/>
              <a:t>до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648CD2-D5CB-4742-8C2B-79E7A44C02D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вставлення в документ геометричних </a:t>
            </a:r>
            <a:r>
              <a:rPr lang="uk-UA" sz="2800" b="1" i="1" kern="0" dirty="0">
                <a:solidFill>
                  <a:srgbClr val="FFFF00"/>
                </a:solidFill>
              </a:rPr>
              <a:t>фігур</a:t>
            </a:r>
            <a:r>
              <a:rPr lang="uk-UA" sz="2800" b="1" i="1" kern="0" dirty="0">
                <a:solidFill>
                  <a:srgbClr val="FFFFFF"/>
                </a:solidFill>
              </a:rPr>
              <a:t> (прямокутників, овалів, ліній, зірок тощо) 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Фігури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1A5C08-C0C4-4ECF-AEF1-D62AF945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29" y="2878098"/>
            <a:ext cx="11624500" cy="321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F8E31F1-0133-4745-9E50-D84413D7229C}"/>
              </a:ext>
            </a:extLst>
          </p:cNvPr>
          <p:cNvSpPr/>
          <p:nvPr/>
        </p:nvSpPr>
        <p:spPr>
          <a:xfrm>
            <a:off x="3086324" y="3556460"/>
            <a:ext cx="1885726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74146CC-B6E5-4ED2-A3F9-7FA836E8BC86}"/>
              </a:ext>
            </a:extLst>
          </p:cNvPr>
          <p:cNvSpPr/>
          <p:nvPr/>
        </p:nvSpPr>
        <p:spPr>
          <a:xfrm>
            <a:off x="6097080" y="4669985"/>
            <a:ext cx="1590080" cy="5430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7975B558-D9B4-4DE8-A065-89D8A0DB70C6}"/>
              </a:ext>
            </a:extLst>
          </p:cNvPr>
          <p:cNvSpPr/>
          <p:nvPr/>
        </p:nvSpPr>
        <p:spPr>
          <a:xfrm rot="18900000">
            <a:off x="7111095" y="398100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вставити малюнок</a:t>
            </a:r>
            <a:br>
              <a:rPr lang="uk-UA" dirty="0"/>
            </a:br>
            <a:r>
              <a:rPr lang="uk-UA" dirty="0"/>
              <a:t>до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схем</a:t>
            </a:r>
            <a:r>
              <a:rPr lang="en-US" sz="2800" b="1" i="1" kern="0" dirty="0">
                <a:solidFill>
                  <a:srgbClr val="FFFF00"/>
                </a:solidFill>
              </a:rPr>
              <a:t>/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інструмент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  <a:r>
              <a:rPr lang="uk-UA" sz="2800" b="1" i="1" kern="0" dirty="0">
                <a:solidFill>
                  <a:srgbClr val="FFFFFF"/>
                </a:solidFill>
              </a:rPr>
              <a:t> і колекцію шаблонів, які відображаються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Вибір рисунка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Рисунки </a:t>
            </a:r>
            <a:r>
              <a:rPr lang="en-US" sz="2800" b="1" i="1" kern="0" dirty="0">
                <a:solidFill>
                  <a:srgbClr val="FFFF00"/>
                </a:solidFill>
              </a:rPr>
              <a:t>SmartArt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для наочного й більш цікавого подання матеріалу.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29" y="3482530"/>
            <a:ext cx="11624500" cy="321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086324" y="4160892"/>
            <a:ext cx="1885726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6081581" y="5743023"/>
            <a:ext cx="1590080" cy="5430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7095596" y="505404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33" y="6421312"/>
            <a:ext cx="4572300" cy="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вставити малюнок</a:t>
            </a:r>
            <a:br>
              <a:rPr lang="uk-UA" dirty="0"/>
            </a:br>
            <a:r>
              <a:rPr lang="uk-UA" dirty="0"/>
              <a:t>до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295" y="1755850"/>
            <a:ext cx="8717297" cy="465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8"/>
          <p:cNvSpPr/>
          <p:nvPr/>
        </p:nvSpPr>
        <p:spPr>
          <a:xfrm>
            <a:off x="2018315" y="2239992"/>
            <a:ext cx="1731022" cy="2880971"/>
          </a:xfrm>
          <a:prstGeom prst="roundRect">
            <a:avLst>
              <a:gd name="adj" fmla="val 11164"/>
            </a:avLst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Округлений прямокутник 9"/>
          <p:cNvSpPr/>
          <p:nvPr/>
        </p:nvSpPr>
        <p:spPr>
          <a:xfrm>
            <a:off x="3837524" y="2168310"/>
            <a:ext cx="3800243" cy="3744741"/>
          </a:xfrm>
          <a:prstGeom prst="roundRect">
            <a:avLst>
              <a:gd name="adj" fmla="val 4712"/>
            </a:avLst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0"/>
          <p:cNvSpPr/>
          <p:nvPr/>
        </p:nvSpPr>
        <p:spPr>
          <a:xfrm>
            <a:off x="7637767" y="4688915"/>
            <a:ext cx="2808313" cy="1069496"/>
          </a:xfrm>
          <a:prstGeom prst="round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767" y="1132613"/>
            <a:ext cx="4645025" cy="578882"/>
          </a:xfrm>
          <a:prstGeom prst="wedgeRoundRectCallout">
            <a:avLst>
              <a:gd name="adj1" fmla="val -14779"/>
              <a:gd name="adj2" fmla="val 15928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Колекція шаблонів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7128" y="5209674"/>
            <a:ext cx="1979712" cy="919401"/>
          </a:xfrm>
          <a:prstGeom prst="wedgeRoundRectCallout">
            <a:avLst>
              <a:gd name="adj1" fmla="val 66412"/>
              <a:gd name="adj2" fmla="val -6221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Ескізи шаблонів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4120" y="5697027"/>
            <a:ext cx="1979712" cy="510778"/>
          </a:xfrm>
          <a:prstGeom prst="wedgeRoundRectCallout">
            <a:avLst>
              <a:gd name="adj1" fmla="val 58347"/>
              <a:gd name="adj2" fmla="val -12188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Підказки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138021</TotalTime>
  <Words>763</Words>
  <Application>Microsoft Office PowerPoint</Application>
  <PresentationFormat>Произвольный</PresentationFormat>
  <Paragraphs>106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Додавання зображень із файлу та їх форматування.</vt:lpstr>
      <vt:lpstr>Як вставити малюнок до текстового документа</vt:lpstr>
      <vt:lpstr>Як вставити малюнок до текстового документа</vt:lpstr>
      <vt:lpstr>Як вставити малюнок до текстового документа</vt:lpstr>
      <vt:lpstr>Додавання малюнка із файлу</vt:lpstr>
      <vt:lpstr>Вікно Вставлення зображення</vt:lpstr>
      <vt:lpstr>Як вставити малюнок до текстового документа</vt:lpstr>
      <vt:lpstr>Як вставити малюнок до текстового документа</vt:lpstr>
      <vt:lpstr>Як вставити малюнок до текстового документа</vt:lpstr>
      <vt:lpstr>Як вставити малюнок до текстового документа</vt:lpstr>
      <vt:lpstr>Які параметри форматування зображень можна змінювати?</vt:lpstr>
      <vt:lpstr>Які параметри форматування зображень можна змінювати?</vt:lpstr>
      <vt:lpstr>Які параметри форматування зображень можна змінювати?</vt:lpstr>
      <vt:lpstr>Які параметри форматування зображень можна змінювати?</vt:lpstr>
      <vt:lpstr>Які параметри форматування зображень можна змінювати?</vt:lpstr>
      <vt:lpstr>Які параметри форматування зображень можна змінювати?</vt:lpstr>
      <vt:lpstr>Як пронумерувати сторінки текстового документа?</vt:lpstr>
      <vt:lpstr>Як пронумерувати сторінки текстового документа?</vt:lpstr>
      <vt:lpstr>Як пронумерувати сторінки текстового документа?</vt:lpstr>
      <vt:lpstr>Як пронумерувати сторінки текстового документа?</vt:lpstr>
      <vt:lpstr>Як пронумерувати сторінки текстового документа?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732</cp:revision>
  <dcterms:created xsi:type="dcterms:W3CDTF">2016-06-06T19:48:43Z</dcterms:created>
  <dcterms:modified xsi:type="dcterms:W3CDTF">2021-01-15T15:52:29Z</dcterms:modified>
</cp:coreProperties>
</file>