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62" r:id="rId3"/>
    <p:sldId id="1275" r:id="rId4"/>
    <p:sldId id="1276" r:id="rId5"/>
    <p:sldId id="1277" r:id="rId6"/>
    <p:sldId id="1278" r:id="rId7"/>
    <p:sldId id="610" r:id="rId8"/>
    <p:sldId id="611" r:id="rId9"/>
    <p:sldId id="643" r:id="rId10"/>
    <p:sldId id="644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7" autoAdjust="0"/>
    <p:restoredTop sz="95078" autoAdjust="0"/>
  </p:normalViewPr>
  <p:slideViewPr>
    <p:cSldViewPr snapToGrid="0">
      <p:cViewPr>
        <p:scale>
          <a:sx n="100" d="100"/>
          <a:sy n="100" d="100"/>
        </p:scale>
        <p:origin x="-91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20933" y="6074573"/>
            <a:ext cx="5571067" cy="783427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9BD44CF-687A-45D0-B813-CEF7BE33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Реалізація циклічних алгоритмів у середовищі </a:t>
            </a:r>
            <a:r>
              <a:rPr lang="uk-UA" sz="4800" dirty="0" err="1"/>
              <a:t>Скретч</a:t>
            </a:r>
            <a:endParaRPr lang="uk-UA" sz="4800" dirty="0"/>
          </a:p>
        </p:txBody>
      </p:sp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1DDAD8AD-C9D3-4D51-8981-FA32388A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21</a:t>
            </a:r>
            <a:r>
              <a:rPr lang="en-US" dirty="0"/>
              <a:t>4</a:t>
            </a:r>
            <a:r>
              <a:rPr lang="ru-RU" dirty="0"/>
              <a:t>-21</a:t>
            </a:r>
            <a:r>
              <a:rPr lang="en-US" dirty="0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DFC702FE-F1B1-4C10-8A98-95D915B5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круглена прямокутна виноска 5"/>
          <p:cNvSpPr/>
          <p:nvPr/>
        </p:nvSpPr>
        <p:spPr>
          <a:xfrm>
            <a:off x="6620933" y="6074573"/>
            <a:ext cx="5571067" cy="783427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AC59D5-02B2-4E3D-9C10-9EBB08C9E9AC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команд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 створюють події переміщення виконавця по сцені.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50224D-DE81-4AFB-9F4D-997C2511B203}"/>
              </a:ext>
            </a:extLst>
          </p:cNvPr>
          <p:cNvSpPr txBox="1"/>
          <p:nvPr/>
        </p:nvSpPr>
        <p:spPr>
          <a:xfrm>
            <a:off x="72009" y="2263927"/>
            <a:ext cx="3034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FF395E-600B-413C-B1D4-984789A218C5}"/>
              </a:ext>
            </a:extLst>
          </p:cNvPr>
          <p:cNvSpPr txBox="1"/>
          <p:nvPr/>
        </p:nvSpPr>
        <p:spPr>
          <a:xfrm>
            <a:off x="3244645" y="2263927"/>
            <a:ext cx="887750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Приклади команд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5E174C6-D343-47BF-9406-9AB941B3F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54" y="2892579"/>
            <a:ext cx="4244320" cy="6728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BAD153C-257E-42DA-A002-4A403204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446" y="2882569"/>
            <a:ext cx="3643903" cy="6728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F983814-2AD9-4DB1-AAEC-4640204B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607" y="3588459"/>
            <a:ext cx="4120093" cy="6832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69F1B8-9C5F-49B7-93CC-B0F0C440C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663" y="3557216"/>
            <a:ext cx="3706015" cy="6418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1AD679D-4B8E-4F07-A39C-6F84F08F6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775" y="4345187"/>
            <a:ext cx="3488622" cy="6832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DBD4F3D-71BD-489C-9C74-3E01644B1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446" y="4302756"/>
            <a:ext cx="3447216" cy="6728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DCB63D8-EAE4-41F2-8E55-085B3B4BE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394" y="4999856"/>
            <a:ext cx="3881997" cy="6625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84C6EF2-2FD9-4AD1-8738-6EED481C9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861" y="5996139"/>
            <a:ext cx="2691518" cy="6625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8D7BC25-F013-4B5D-A0A8-A8F415BEC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5137" y="5996139"/>
            <a:ext cx="4461709" cy="652176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8E4169DC-FBD8-42A7-8D3F-819746C5C04D}"/>
              </a:ext>
            </a:extLst>
          </p:cNvPr>
          <p:cNvSpPr/>
          <p:nvPr/>
        </p:nvSpPr>
        <p:spPr>
          <a:xfrm>
            <a:off x="72008" y="2934351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Переміщення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B323B4D7-CF70-4F66-B237-1A8544DDD975}"/>
              </a:ext>
            </a:extLst>
          </p:cNvPr>
          <p:cNvSpPr/>
          <p:nvPr/>
        </p:nvSpPr>
        <p:spPr>
          <a:xfrm>
            <a:off x="72008" y="4343780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Поворот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037D7FD2-760D-46DF-866C-FD7CB934E765}"/>
              </a:ext>
            </a:extLst>
          </p:cNvPr>
          <p:cNvSpPr/>
          <p:nvPr/>
        </p:nvSpPr>
        <p:spPr>
          <a:xfrm>
            <a:off x="72007" y="5755244"/>
            <a:ext cx="3034987" cy="7242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Обертання</a:t>
            </a:r>
          </a:p>
        </p:txBody>
      </p:sp>
    </p:spTree>
    <p:extLst>
      <p:ext uri="{BB962C8B-B14F-4D97-AF65-F5344CB8AC3E}">
        <p14:creationId xmlns:p14="http://schemas.microsoft.com/office/powerpoint/2010/main" val="268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042B4B-4D3A-4988-8E45-207DBD874D05}"/>
              </a:ext>
            </a:extLst>
          </p:cNvPr>
          <p:cNvSpPr txBox="1"/>
          <p:nvPr/>
        </p:nvSpPr>
        <p:spPr>
          <a:xfrm>
            <a:off x="72007" y="1196763"/>
            <a:ext cx="498177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складанні проектів, що передбачають рух об'єктів на сцені, слід ураховувати розміри сцени та значення параметрів, що вказують на позицію об'єкта.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E47D76-7FA9-4B2A-B29B-935B87BF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5" y="1196763"/>
            <a:ext cx="6832395" cy="533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D6DA27F-3117-4B00-AF7C-9ADA01A48DCD}"/>
              </a:ext>
            </a:extLst>
          </p:cNvPr>
          <p:cNvSpPr/>
          <p:nvPr/>
        </p:nvSpPr>
        <p:spPr>
          <a:xfrm>
            <a:off x="10443210" y="6195059"/>
            <a:ext cx="1518920" cy="3571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CC528598-ECE9-4DB9-80CA-B7918333C7C3}"/>
              </a:ext>
            </a:extLst>
          </p:cNvPr>
          <p:cNvSpPr/>
          <p:nvPr/>
        </p:nvSpPr>
        <p:spPr>
          <a:xfrm rot="18900000">
            <a:off x="10979469" y="55156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B3E795-C433-4B24-9BB3-AB14E87226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параметри виконавця відображаються у правому верхньому куті області складання програми.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F7DD61-56A1-4CF0-A9A5-6D8D6C7D2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69"/>
          <a:stretch/>
        </p:blipFill>
        <p:spPr>
          <a:xfrm>
            <a:off x="1211293" y="2303255"/>
            <a:ext cx="9771571" cy="406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4DC9E8C-8B73-480B-87FB-A19865A1A079}"/>
              </a:ext>
            </a:extLst>
          </p:cNvPr>
          <p:cNvSpPr/>
          <p:nvPr/>
        </p:nvSpPr>
        <p:spPr>
          <a:xfrm>
            <a:off x="9912241" y="3903406"/>
            <a:ext cx="793736" cy="3736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9CA9192-30D9-4CF7-9D3E-80C0A479D380}"/>
              </a:ext>
            </a:extLst>
          </p:cNvPr>
          <p:cNvSpPr/>
          <p:nvPr/>
        </p:nvSpPr>
        <p:spPr>
          <a:xfrm rot="18900000">
            <a:off x="10406800" y="32154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F1EC57-52AC-4495-AE45-4053A885D17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параметри розташування об'єкта можна і в програмі.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F58317-E247-417B-B0CA-0D3E927D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459365"/>
            <a:ext cx="5055229" cy="1326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CFFBCB-AEBB-4ABA-A426-7D6ABA147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184791"/>
            <a:ext cx="5034169" cy="13480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54FA92-FB00-4435-8F9A-BE7BE1EE1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65" y="2389553"/>
            <a:ext cx="6276911" cy="1369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933FC3-5D66-47F5-9186-A9494A15D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665" y="4184791"/>
            <a:ext cx="6276913" cy="13480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0901CF-ACB9-4E89-888F-0DE91B75A26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Управляють переміщенням об'єкта: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98D4FC-1E5A-40C8-8F21-12A8D0AD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" y="3680445"/>
            <a:ext cx="5478166" cy="9177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42BD5B-7F1F-4C69-8BC3-528356F1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21" y="3680445"/>
            <a:ext cx="5972330" cy="91773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02D22A4-E905-485C-A758-C6ADA7498956}"/>
              </a:ext>
            </a:extLst>
          </p:cNvPr>
          <p:cNvSpPr/>
          <p:nvPr/>
        </p:nvSpPr>
        <p:spPr>
          <a:xfrm>
            <a:off x="72008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 допомогою миші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FB23018-0BA2-452B-A5E1-E2D0332BAF34}"/>
              </a:ext>
            </a:extLst>
          </p:cNvPr>
          <p:cNvSpPr/>
          <p:nvPr/>
        </p:nvSpPr>
        <p:spPr>
          <a:xfrm>
            <a:off x="6149820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Надаючи параметрам команд випадкового значення</a:t>
            </a:r>
          </a:p>
        </p:txBody>
      </p:sp>
      <p:pic>
        <p:nvPicPr>
          <p:cNvPr id="11" name="Picture 4" descr="computer, computer mouse, hardware, mouse icon icon">
            <a:extLst>
              <a:ext uri="{FF2B5EF4-FFF2-40B4-BE49-F238E27FC236}">
                <a16:creationId xmlns:a16="http://schemas.microsoft.com/office/drawing/2014/main" xmlns="" id="{7AEF67B8-755E-45E2-9A99-838A337C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8" y="4519521"/>
            <a:ext cx="2015612" cy="20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Результат пошуку зображень за запитом &quot;random icon&quot;">
            <a:extLst>
              <a:ext uri="{FF2B5EF4-FFF2-40B4-BE49-F238E27FC236}">
                <a16:creationId xmlns:a16="http://schemas.microsoft.com/office/drawing/2014/main" xmlns="" id="{F7AC7E68-AC6C-4B95-A9BE-75B684C3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92" y="4519521"/>
            <a:ext cx="2146750" cy="21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7738" y="2014211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Узяти перше просте число.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7738" y="334223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Повторити 6 разів.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630" y="4007010"/>
            <a:ext cx="79334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Додати до попереднього числа 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738" y="467178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Повідомити результат.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3830" y="5803841"/>
            <a:ext cx="2232248" cy="488454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102" y="5758627"/>
            <a:ext cx="864096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0060" y="2638599"/>
            <a:ext cx="576064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31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3752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Визначте, яке число задумав виконавець алгоритму, якщо повідомлений ним результат виконання наведеного алгоритму дорівнював 162.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68" y="1138115"/>
            <a:ext cx="4219842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420" y="5571509"/>
            <a:ext cx="3948719" cy="618708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Задумав число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147" y="5526295"/>
            <a:ext cx="86409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79458"/>
            <a:ext cx="4715933" cy="37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23-24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139271</TotalTime>
  <Words>254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Реалізація циклічних алгоритмів у середовищі Скретч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Запитання та завдання</vt:lpstr>
      <vt:lpstr>Запитання та завдання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819</cp:revision>
  <dcterms:created xsi:type="dcterms:W3CDTF">2016-06-06T19:48:43Z</dcterms:created>
  <dcterms:modified xsi:type="dcterms:W3CDTF">2020-04-06T08:12:16Z</dcterms:modified>
</cp:coreProperties>
</file>