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6" r:id="rId3"/>
    <p:sldId id="727" r:id="rId4"/>
    <p:sldId id="728" r:id="rId5"/>
    <p:sldId id="729" r:id="rId6"/>
    <p:sldId id="730" r:id="rId7"/>
    <p:sldId id="732" r:id="rId8"/>
    <p:sldId id="665" r:id="rId9"/>
    <p:sldId id="259" r:id="rId10"/>
    <p:sldId id="261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D0FD003-CC8B-42C0-AF4C-73845FC5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 повторення та розгалуження</a:t>
            </a:r>
          </a:p>
        </p:txBody>
      </p:sp>
      <p:pic>
        <p:nvPicPr>
          <p:cNvPr id="13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BFD7CC0F-D7E6-4390-9A8C-BDF5FC25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15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96B006DC-B78A-4407-AD97-64B11C27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Тепер розглянемо приклади алгоритмів з використанням циклів у розгалуженні.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841AF-F9AC-463A-B091-6DFEFD28CB2F}"/>
              </a:ext>
            </a:extLst>
          </p:cNvPr>
          <p:cNvSpPr txBox="1"/>
          <p:nvPr/>
        </p:nvSpPr>
        <p:spPr>
          <a:xfrm>
            <a:off x="72007" y="2273111"/>
            <a:ext cx="702212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2</a:t>
            </a:r>
            <a:r>
              <a:rPr lang="uk-UA" sz="2800" b="1" i="1" kern="0" dirty="0">
                <a:solidFill>
                  <a:srgbClr val="FFFFFF"/>
                </a:solidFill>
              </a:rPr>
              <a:t>. Є діжка місткістю 50 літрів. Невідомо, чи є в ній вода. Є відро місткістю 10 л. Наповнити діжку водою.</a:t>
            </a:r>
          </a:p>
        </p:txBody>
      </p:sp>
      <p:pic>
        <p:nvPicPr>
          <p:cNvPr id="8" name="Picture 4" descr="http://yak-prosto.com/images/c/d/yak-zrobiti-vidro.jpg">
            <a:extLst>
              <a:ext uri="{FF2B5EF4-FFF2-40B4-BE49-F238E27FC236}">
                <a16:creationId xmlns:a16="http://schemas.microsoft.com/office/drawing/2014/main" id="{5D30A069-1ED2-4DCC-9DBA-A52E91C0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1" y="4211234"/>
            <a:ext cx="1466251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health-treatment.ru/uploads/kypel.jpg">
            <a:extLst>
              <a:ext uri="{FF2B5EF4-FFF2-40B4-BE49-F238E27FC236}">
                <a16:creationId xmlns:a16="http://schemas.microsoft.com/office/drawing/2014/main" id="{638D47D5-558B-4155-974B-EC8D1DFE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/>
          <a:stretch/>
        </p:blipFill>
        <p:spPr bwMode="auto">
          <a:xfrm>
            <a:off x="7455877" y="2273111"/>
            <a:ext cx="4666273" cy="41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CA97ED-F5BE-49A3-86C4-C9B4F81E547E}"/>
              </a:ext>
            </a:extLst>
          </p:cNvPr>
          <p:cNvSpPr txBox="1"/>
          <p:nvPr/>
        </p:nvSpPr>
        <p:spPr>
          <a:xfrm>
            <a:off x="3547068" y="4298670"/>
            <a:ext cx="3547068" cy="1569660"/>
          </a:xfrm>
          <a:prstGeom prst="wedgeRectCallout">
            <a:avLst>
              <a:gd name="adj1" fmla="val 90782"/>
              <a:gd name="adj2" fmla="val -6809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Невідомо, чи є в діжці вода?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A365D-7DC6-4FB6-9316-AFE0984AD25E}"/>
              </a:ext>
            </a:extLst>
          </p:cNvPr>
          <p:cNvSpPr txBox="1"/>
          <p:nvPr/>
        </p:nvSpPr>
        <p:spPr>
          <a:xfrm>
            <a:off x="72008" y="5934945"/>
            <a:ext cx="3475060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10 л</a:t>
            </a:r>
          </a:p>
        </p:txBody>
      </p:sp>
    </p:spTree>
    <p:extLst>
      <p:ext uri="{BB962C8B-B14F-4D97-AF65-F5344CB8AC3E}">
        <p14:creationId xmlns:p14="http://schemas.microsoft.com/office/powerpoint/2010/main" val="6559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діжка може бути не порожньою (а можливо, навіть і повною), то спочатку перевіримо, чи є в ній вода.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7C4923-69B2-412D-9649-004D316FF7A2}"/>
              </a:ext>
            </a:extLst>
          </p:cNvPr>
          <p:cNvSpPr/>
          <p:nvPr/>
        </p:nvSpPr>
        <p:spPr>
          <a:xfrm>
            <a:off x="72005" y="2692192"/>
            <a:ext cx="5972332" cy="9855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діжці є вода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5156A1-4C08-4194-B9F5-EBEE3259B325}"/>
              </a:ext>
            </a:extLst>
          </p:cNvPr>
          <p:cNvSpPr/>
          <p:nvPr/>
        </p:nvSpPr>
        <p:spPr>
          <a:xfrm>
            <a:off x="6149818" y="2692192"/>
            <a:ext cx="5972332" cy="9855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спочатку води в діжці немає,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C49DD4-39FA-4DA2-AA8E-53D6C7A1DE45}"/>
              </a:ext>
            </a:extLst>
          </p:cNvPr>
          <p:cNvSpPr/>
          <p:nvPr/>
        </p:nvSpPr>
        <p:spPr>
          <a:xfrm>
            <a:off x="72005" y="3788131"/>
            <a:ext cx="4120074" cy="24317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наповнюватимемо її водою,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доки вона буде неповною.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1949915-FCFA-4986-BD17-2A00FFCF6433}"/>
              </a:ext>
            </a:extLst>
          </p:cNvPr>
          <p:cNvSpPr/>
          <p:nvPr/>
        </p:nvSpPr>
        <p:spPr>
          <a:xfrm>
            <a:off x="8002076" y="3788131"/>
            <a:ext cx="4120074" cy="24317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5 разів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наллємо</a:t>
            </a:r>
            <a:r>
              <a:rPr lang="uk-UA" sz="2800" b="1" i="1" kern="0" dirty="0">
                <a:solidFill>
                  <a:srgbClr val="FFFFFF"/>
                </a:solidFill>
              </a:rPr>
              <a:t> в неї відро води.</a:t>
            </a:r>
          </a:p>
        </p:txBody>
      </p:sp>
      <p:pic>
        <p:nvPicPr>
          <p:cNvPr id="1026" name="Picture 2" descr="blue, bucket, color, fill, paint icon">
            <a:extLst>
              <a:ext uri="{FF2B5EF4-FFF2-40B4-BE49-F238E27FC236}">
                <a16:creationId xmlns:a16="http://schemas.microsoft.com/office/drawing/2014/main" id="{D12542DA-F927-4438-BEAD-313583FB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59" y="3472126"/>
            <a:ext cx="3565490" cy="35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BFC72B-A73E-424D-9754-E18B5538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692" y="1196762"/>
            <a:ext cx="7254470" cy="566123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4489944" cy="1815882"/>
          </a:xfrm>
          <a:prstGeom prst="wedgeRectCallout">
            <a:avLst>
              <a:gd name="adj1" fmla="val 66448"/>
              <a:gd name="adj2" fmla="val 4036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розв'язування цієї задачі наведено на малюнку.</a:t>
            </a:r>
          </a:p>
        </p:txBody>
      </p:sp>
      <p:pic>
        <p:nvPicPr>
          <p:cNvPr id="2050" name="Picture 2" descr="bucket, pail, paint bucket, water, water bucket icon">
            <a:extLst>
              <a:ext uri="{FF2B5EF4-FFF2-40B4-BE49-F238E27FC236}">
                <a16:creationId xmlns:a16="http://schemas.microsoft.com/office/drawing/2014/main" id="{75423B05-6EB0-46C9-B628-6DF0712F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4" y="3146949"/>
            <a:ext cx="3285812" cy="32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60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в розгалуженні можна використовувати і 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CE300-6280-4D76-B3E1-3DFAB16CCAA0}"/>
              </a:ext>
            </a:extLst>
          </p:cNvPr>
          <p:cNvSpPr txBox="1"/>
          <p:nvPr/>
        </p:nvSpPr>
        <p:spPr>
          <a:xfrm>
            <a:off x="72008" y="2253015"/>
            <a:ext cx="760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проекту, у якому виконавець,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78ED4-DE54-494E-8DF3-B238917E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2" y="1196763"/>
            <a:ext cx="4354558" cy="554568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9D0BBF2-622D-4492-9C02-A8CDE712C57C}"/>
              </a:ext>
            </a:extLst>
          </p:cNvPr>
          <p:cNvSpPr/>
          <p:nvPr/>
        </p:nvSpPr>
        <p:spPr>
          <a:xfrm>
            <a:off x="72008" y="3309267"/>
            <a:ext cx="3706173" cy="1394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відходить від правої межі Сцени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FBC7EFF-7472-4C53-A4CA-18FC97C0EC9C}"/>
              </a:ext>
            </a:extLst>
          </p:cNvPr>
          <p:cNvSpPr/>
          <p:nvPr/>
        </p:nvSpPr>
        <p:spPr>
          <a:xfrm>
            <a:off x="3970768" y="3309267"/>
            <a:ext cx="3706173" cy="1394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малює квадрат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A10525F-10AB-4569-8FD7-75F4E99A1398}"/>
              </a:ext>
            </a:extLst>
          </p:cNvPr>
          <p:cNvSpPr/>
          <p:nvPr/>
        </p:nvSpPr>
        <p:spPr>
          <a:xfrm>
            <a:off x="72008" y="4807662"/>
            <a:ext cx="3706173" cy="15629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до неї доторкається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3744525-EF5D-464A-9718-DAA59C12F6AF}"/>
              </a:ext>
            </a:extLst>
          </p:cNvPr>
          <p:cNvSpPr/>
          <p:nvPr/>
        </p:nvSpPr>
        <p:spPr>
          <a:xfrm>
            <a:off x="3970768" y="4807662"/>
            <a:ext cx="3706173" cy="15629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до межі не доторкається.</a:t>
            </a:r>
          </a:p>
        </p:txBody>
      </p:sp>
    </p:spTree>
    <p:extLst>
      <p:ext uri="{BB962C8B-B14F-4D97-AF65-F5344CB8AC3E}">
        <p14:creationId xmlns:p14="http://schemas.microsoft.com/office/powerpoint/2010/main" val="41751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</a:t>
            </a:r>
            <a:br>
              <a:rPr lang="uk-UA" dirty="0"/>
            </a:br>
            <a:r>
              <a:rPr lang="uk-UA" dirty="0"/>
              <a:t>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E770EF-7CE9-4034-BADD-A774CC7D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22" y="0"/>
            <a:ext cx="6505878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5514876" cy="1384995"/>
          </a:xfrm>
          <a:prstGeom prst="wedgeRectCallout">
            <a:avLst>
              <a:gd name="adj1" fmla="val 67172"/>
              <a:gd name="adj2" fmla="val 5814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наведеного проекту матиме такий вигляд.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E749B1-CBF4-4F2F-92F6-8AD4DDE6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906982"/>
            <a:ext cx="5514876" cy="35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ще один проект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 використанням циклів і розгалужень.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B4049-6B8F-4452-8C94-945AF8A6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59" y="2278064"/>
            <a:ext cx="6997491" cy="44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C5C9F-5E1A-42CD-83E7-7336F2C99F00}"/>
              </a:ext>
            </a:extLst>
          </p:cNvPr>
          <p:cNvSpPr txBox="1"/>
          <p:nvPr/>
        </p:nvSpPr>
        <p:spPr>
          <a:xfrm>
            <a:off x="72009" y="2278064"/>
            <a:ext cx="494887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ньому, якщо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натиснуто</a:t>
            </a:r>
            <a:r>
              <a:rPr lang="uk-UA" sz="2800" b="1" i="1" kern="0" dirty="0">
                <a:solidFill>
                  <a:srgbClr val="FFFFFF"/>
                </a:solidFill>
              </a:rPr>
              <a:t>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виконавець у циклі, поки його </a:t>
            </a:r>
            <a:r>
              <a:rPr lang="uk-UA" sz="2800" b="1" i="1" kern="0" dirty="0">
                <a:solidFill>
                  <a:srgbClr val="FFFF00"/>
                </a:solidFill>
              </a:rPr>
              <a:t>не доторкається вказівник миші</a:t>
            </a:r>
            <a:r>
              <a:rPr lang="uk-UA" sz="2800" b="1" i="1" kern="0" dirty="0">
                <a:solidFill>
                  <a:srgbClr val="FFFFFF"/>
                </a:solidFill>
              </a:rPr>
              <a:t>, грає певну ноту зі збільшенням темпу на 20 під час кожного виконання тіла циклу.</a:t>
            </a:r>
          </a:p>
        </p:txBody>
      </p:sp>
    </p:spTree>
    <p:extLst>
      <p:ext uri="{BB962C8B-B14F-4D97-AF65-F5344CB8AC3E}">
        <p14:creationId xmlns:p14="http://schemas.microsoft.com/office/powerpoint/2010/main" val="555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70ED5-F2C5-4119-9EAB-63A7BCC0A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003" y="2228931"/>
            <a:ext cx="5626827" cy="2554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47DC0-F72C-4ED0-AF52-8441F169E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532" y="3691987"/>
            <a:ext cx="2120444" cy="28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127198</TotalTime>
  <Words>325</Words>
  <Application>Microsoft Office PowerPoint</Application>
  <PresentationFormat>Широкий екран</PresentationFormat>
  <Paragraphs>49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Times New Roman</vt:lpstr>
      <vt:lpstr>Verdana</vt:lpstr>
      <vt:lpstr>Wingdings</vt:lpstr>
      <vt:lpstr>Тема Office</vt:lpstr>
      <vt:lpstr>Вкладені алгоритмічні структури повторення та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358</cp:revision>
  <dcterms:created xsi:type="dcterms:W3CDTF">2016-06-06T19:48:43Z</dcterms:created>
  <dcterms:modified xsi:type="dcterms:W3CDTF">2020-04-06T07:44:36Z</dcterms:modified>
</cp:coreProperties>
</file>