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05" r:id="rId3"/>
    <p:sldId id="1106" r:id="rId4"/>
    <p:sldId id="1107" r:id="rId5"/>
    <p:sldId id="1071" r:id="rId6"/>
    <p:sldId id="1072" r:id="rId7"/>
    <p:sldId id="1077" r:id="rId8"/>
    <p:sldId id="1108" r:id="rId9"/>
    <p:sldId id="1109" r:id="rId10"/>
    <p:sldId id="1110" r:id="rId11"/>
    <p:sldId id="259" r:id="rId12"/>
    <p:sldId id="261" r:id="rId13"/>
    <p:sldId id="304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C945B9-06C7-4C76-AB06-EB26CA2511BD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</dgm:pt>
    <dgm:pt modelId="{58CDE885-B3FE-4FCD-B838-FEFFEB8EA0AB}">
      <dgm:prSet phldrT="[Текст]" custT="1"/>
      <dgm:spPr>
        <a:xfrm>
          <a:off x="78356" y="1219199"/>
          <a:ext cx="1549381" cy="162560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Ідея проекту</a:t>
          </a:r>
        </a:p>
      </dgm:t>
    </dgm:pt>
    <dgm:pt modelId="{9B62B71D-6F86-49C4-B869-BCDB716DBBA7}" type="parTrans" cxnId="{D795A6B8-946C-4CA3-97A8-5715BA8A7477}">
      <dgm:prSet/>
      <dgm:spPr/>
      <dgm:t>
        <a:bodyPr/>
        <a:lstStyle/>
        <a:p>
          <a:endParaRPr lang="uk-UA" sz="1700" i="1"/>
        </a:p>
      </dgm:t>
    </dgm:pt>
    <dgm:pt modelId="{6B0A30F9-22A3-4F2D-BE94-1365FA171913}" type="sibTrans" cxnId="{D795A6B8-946C-4CA3-97A8-5715BA8A7477}">
      <dgm:prSet/>
      <dgm:spPr/>
      <dgm:t>
        <a:bodyPr/>
        <a:lstStyle/>
        <a:p>
          <a:endParaRPr lang="uk-UA" sz="1700" i="1"/>
        </a:p>
      </dgm:t>
    </dgm:pt>
    <dgm:pt modelId="{98BBF187-349A-465C-ABE4-88496B90A487}">
      <dgm:prSet phldrT="[Текст]" custT="1"/>
      <dgm:spPr>
        <a:xfrm>
          <a:off x="1817162" y="1219199"/>
          <a:ext cx="1549381" cy="162560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002060"/>
              </a:solidFill>
              <a:latin typeface="Verdana"/>
              <a:ea typeface="+mn-ea"/>
              <a:cs typeface="+mn-cs"/>
            </a:rPr>
            <a:t>Прогнозований результат</a:t>
          </a:r>
        </a:p>
      </dgm:t>
    </dgm:pt>
    <dgm:pt modelId="{B9F18998-3CA5-437C-906C-918CC3D9B6E8}" type="parTrans" cxnId="{CF2B4647-4410-4F7A-8344-05D899B87DA8}">
      <dgm:prSet/>
      <dgm:spPr/>
      <dgm:t>
        <a:bodyPr/>
        <a:lstStyle/>
        <a:p>
          <a:endParaRPr lang="uk-UA" sz="1700" i="1"/>
        </a:p>
      </dgm:t>
    </dgm:pt>
    <dgm:pt modelId="{716F2458-3046-4576-B124-061E87B94309}" type="sibTrans" cxnId="{CF2B4647-4410-4F7A-8344-05D899B87DA8}">
      <dgm:prSet/>
      <dgm:spPr/>
      <dgm:t>
        <a:bodyPr/>
        <a:lstStyle/>
        <a:p>
          <a:endParaRPr lang="uk-UA" sz="1700" i="1"/>
        </a:p>
      </dgm:t>
    </dgm:pt>
    <dgm:pt modelId="{DDC1CBC5-3DD3-44DF-A624-2AA1F25CE3D0}">
      <dgm:prSet phldrT="[Текст]" custT="1"/>
      <dgm:spPr>
        <a:xfrm>
          <a:off x="3624774" y="1219199"/>
          <a:ext cx="1549381" cy="1625600"/>
        </a:xfrm>
        <a:prstGeom prst="round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План реалізації проекту</a:t>
          </a:r>
        </a:p>
      </dgm:t>
    </dgm:pt>
    <dgm:pt modelId="{C03CAE5F-7C73-489C-8C7E-86043555CE9E}" type="parTrans" cxnId="{B79965C9-7B6C-41E8-9687-DE563A31F5B7}">
      <dgm:prSet/>
      <dgm:spPr/>
      <dgm:t>
        <a:bodyPr/>
        <a:lstStyle/>
        <a:p>
          <a:endParaRPr lang="uk-UA" sz="1700" i="1"/>
        </a:p>
      </dgm:t>
    </dgm:pt>
    <dgm:pt modelId="{68A2CDBD-1E2E-4A64-9296-F3AD8B6B2DFB}" type="sibTrans" cxnId="{B79965C9-7B6C-41E8-9687-DE563A31F5B7}">
      <dgm:prSet/>
      <dgm:spPr/>
      <dgm:t>
        <a:bodyPr/>
        <a:lstStyle/>
        <a:p>
          <a:endParaRPr lang="uk-UA" sz="1700" i="1"/>
        </a:p>
      </dgm:t>
    </dgm:pt>
    <dgm:pt modelId="{37849183-4EC3-4C7B-9652-A8549D1AE8AD}">
      <dgm:prSet phldrT="[Текст]" custT="1"/>
      <dgm:spPr>
        <a:xfrm>
          <a:off x="5432386" y="1219199"/>
          <a:ext cx="1549381" cy="1625600"/>
        </a:xfrm>
        <a:prstGeom prst="roundRect">
          <a:avLst/>
        </a:prstGeom>
        <a:solidFill>
          <a:srgbClr val="99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Підготовка матеріалів</a:t>
          </a:r>
        </a:p>
      </dgm:t>
    </dgm:pt>
    <dgm:pt modelId="{24351A66-6A44-440D-ABE5-8E5D8B76A43E}" type="parTrans" cxnId="{7F4D25DA-C07A-4D74-8A76-7EB0A5618555}">
      <dgm:prSet/>
      <dgm:spPr/>
      <dgm:t>
        <a:bodyPr/>
        <a:lstStyle/>
        <a:p>
          <a:endParaRPr lang="uk-UA" sz="1700" i="1"/>
        </a:p>
      </dgm:t>
    </dgm:pt>
    <dgm:pt modelId="{4B9BD2DA-4876-478B-A12C-A0640AA72F36}" type="sibTrans" cxnId="{7F4D25DA-C07A-4D74-8A76-7EB0A5618555}">
      <dgm:prSet/>
      <dgm:spPr/>
      <dgm:t>
        <a:bodyPr/>
        <a:lstStyle/>
        <a:p>
          <a:endParaRPr lang="uk-UA" sz="1700" i="1"/>
        </a:p>
      </dgm:t>
    </dgm:pt>
    <dgm:pt modelId="{983D3DB2-B846-4935-BB17-BEBDB0BA4A26}">
      <dgm:prSet phldrT="[Текст]" custT="1"/>
      <dgm:spPr>
        <a:xfrm>
          <a:off x="7235594" y="1219199"/>
          <a:ext cx="1549381" cy="16256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Представлення результату</a:t>
          </a:r>
        </a:p>
      </dgm:t>
    </dgm:pt>
    <dgm:pt modelId="{DEBB06F2-7C16-4E63-9DBA-498B18811CD0}" type="parTrans" cxnId="{27AD4810-E779-4323-9A08-CC08E322D576}">
      <dgm:prSet/>
      <dgm:spPr/>
      <dgm:t>
        <a:bodyPr/>
        <a:lstStyle/>
        <a:p>
          <a:endParaRPr lang="uk-UA" sz="1700" i="1"/>
        </a:p>
      </dgm:t>
    </dgm:pt>
    <dgm:pt modelId="{6BD46BE9-8931-480C-9064-C0418E2A2168}" type="sibTrans" cxnId="{27AD4810-E779-4323-9A08-CC08E322D576}">
      <dgm:prSet/>
      <dgm:spPr/>
      <dgm:t>
        <a:bodyPr/>
        <a:lstStyle/>
        <a:p>
          <a:endParaRPr lang="uk-UA" sz="1700" i="1"/>
        </a:p>
      </dgm:t>
    </dgm:pt>
    <dgm:pt modelId="{8F698C53-D9EB-402E-A060-FBECADAE0A4D}" type="pres">
      <dgm:prSet presAssocID="{D4C945B9-06C7-4C76-AB06-EB26CA2511BD}" presName="CompostProcess" presStyleCnt="0">
        <dgm:presLayoutVars>
          <dgm:dir/>
          <dgm:resizeHandles val="exact"/>
        </dgm:presLayoutVars>
      </dgm:prSet>
      <dgm:spPr/>
    </dgm:pt>
    <dgm:pt modelId="{1A549477-FBBC-4698-85F2-62C82D35E399}" type="pres">
      <dgm:prSet presAssocID="{D4C945B9-06C7-4C76-AB06-EB26CA2511BD}" presName="arrow" presStyleLbl="bgShp" presStyleIdx="0" presStyleCnt="1"/>
      <dgm:spPr>
        <a:xfrm>
          <a:off x="658873" y="0"/>
          <a:ext cx="7467229" cy="4064000"/>
        </a:xfrm>
        <a:prstGeom prst="rightArrow">
          <a:avLst/>
        </a:prstGeom>
        <a:solidFill>
          <a:srgbClr val="92D050"/>
        </a:solidFill>
        <a:ln>
          <a:noFill/>
        </a:ln>
        <a:effectLst/>
      </dgm:spPr>
    </dgm:pt>
    <dgm:pt modelId="{2AAFF6C7-4DE4-4868-B5AC-279EC89D58FC}" type="pres">
      <dgm:prSet presAssocID="{D4C945B9-06C7-4C76-AB06-EB26CA2511BD}" presName="linearProcess" presStyleCnt="0"/>
      <dgm:spPr/>
    </dgm:pt>
    <dgm:pt modelId="{9682B3B6-1E98-4F70-B947-09C9B5192510}" type="pres">
      <dgm:prSet presAssocID="{58CDE885-B3FE-4FCD-B838-FEFFEB8EA0AB}" presName="textNode" presStyleLbl="node1" presStyleIdx="0" presStyleCnt="5" custLinFactNeighborX="29347">
        <dgm:presLayoutVars>
          <dgm:bulletEnabled val="1"/>
        </dgm:presLayoutVars>
      </dgm:prSet>
      <dgm:spPr/>
    </dgm:pt>
    <dgm:pt modelId="{13E73532-F625-44FD-B539-AC74FADC5D08}" type="pres">
      <dgm:prSet presAssocID="{6B0A30F9-22A3-4F2D-BE94-1365FA171913}" presName="sibTrans" presStyleCnt="0"/>
      <dgm:spPr/>
    </dgm:pt>
    <dgm:pt modelId="{A2A009C8-7ECF-4760-8EB0-48D16FF24C45}" type="pres">
      <dgm:prSet presAssocID="{98BBF187-349A-465C-ABE4-88496B90A487}" presName="textNode" presStyleLbl="node1" presStyleIdx="1" presStyleCnt="5" custLinFactNeighborX="2702">
        <dgm:presLayoutVars>
          <dgm:bulletEnabled val="1"/>
        </dgm:presLayoutVars>
      </dgm:prSet>
      <dgm:spPr/>
    </dgm:pt>
    <dgm:pt modelId="{529F930D-4839-401E-9FA1-0FE4A73286C7}" type="pres">
      <dgm:prSet presAssocID="{716F2458-3046-4576-B124-061E87B94309}" presName="sibTrans" presStyleCnt="0"/>
      <dgm:spPr/>
    </dgm:pt>
    <dgm:pt modelId="{C1C85F53-BBEF-4DD2-9B58-CC35988C8AA6}" type="pres">
      <dgm:prSet presAssocID="{DDC1CBC5-3DD3-44DF-A624-2AA1F25CE3D0}" presName="textNode" presStyleLbl="node1" presStyleIdx="2" presStyleCnt="5" custLinFactNeighborX="2702">
        <dgm:presLayoutVars>
          <dgm:bulletEnabled val="1"/>
        </dgm:presLayoutVars>
      </dgm:prSet>
      <dgm:spPr/>
    </dgm:pt>
    <dgm:pt modelId="{2A449062-016E-4D1A-B319-EA50113F406A}" type="pres">
      <dgm:prSet presAssocID="{68A2CDBD-1E2E-4A64-9296-F3AD8B6B2DFB}" presName="sibTrans" presStyleCnt="0"/>
      <dgm:spPr/>
    </dgm:pt>
    <dgm:pt modelId="{877BB880-23C5-4460-987D-F561B632F890}" type="pres">
      <dgm:prSet presAssocID="{37849183-4EC3-4C7B-9652-A8549D1AE8AD}" presName="textNode" presStyleLbl="node1" presStyleIdx="3" presStyleCnt="5" custLinFactNeighborX="2702">
        <dgm:presLayoutVars>
          <dgm:bulletEnabled val="1"/>
        </dgm:presLayoutVars>
      </dgm:prSet>
      <dgm:spPr/>
    </dgm:pt>
    <dgm:pt modelId="{7A3F35F6-1DB0-4C53-84E5-03C9273C9F9C}" type="pres">
      <dgm:prSet presAssocID="{4B9BD2DA-4876-478B-A12C-A0640AA72F36}" presName="sibTrans" presStyleCnt="0"/>
      <dgm:spPr/>
    </dgm:pt>
    <dgm:pt modelId="{27869DE5-19A8-43F3-B19F-CB0ACDE18286}" type="pres">
      <dgm:prSet presAssocID="{983D3DB2-B846-4935-BB17-BEBDB0BA4A26}" presName="textNode" presStyleLbl="node1" presStyleIdx="4" presStyleCnt="5" custLinFactNeighborX="2702">
        <dgm:presLayoutVars>
          <dgm:bulletEnabled val="1"/>
        </dgm:presLayoutVars>
      </dgm:prSet>
      <dgm:spPr/>
    </dgm:pt>
  </dgm:ptLst>
  <dgm:cxnLst>
    <dgm:cxn modelId="{27AD4810-E779-4323-9A08-CC08E322D576}" srcId="{D4C945B9-06C7-4C76-AB06-EB26CA2511BD}" destId="{983D3DB2-B846-4935-BB17-BEBDB0BA4A26}" srcOrd="4" destOrd="0" parTransId="{DEBB06F2-7C16-4E63-9DBA-498B18811CD0}" sibTransId="{6BD46BE9-8931-480C-9064-C0418E2A2168}"/>
    <dgm:cxn modelId="{E0401D1C-DE63-4379-865D-3823A04E8320}" type="presOf" srcId="{DDC1CBC5-3DD3-44DF-A624-2AA1F25CE3D0}" destId="{C1C85F53-BBEF-4DD2-9B58-CC35988C8AA6}" srcOrd="0" destOrd="0" presId="urn:microsoft.com/office/officeart/2005/8/layout/hProcess9"/>
    <dgm:cxn modelId="{0CF49C40-F06F-4621-A88B-B864086B3D18}" type="presOf" srcId="{58CDE885-B3FE-4FCD-B838-FEFFEB8EA0AB}" destId="{9682B3B6-1E98-4F70-B947-09C9B5192510}" srcOrd="0" destOrd="0" presId="urn:microsoft.com/office/officeart/2005/8/layout/hProcess9"/>
    <dgm:cxn modelId="{CF2B4647-4410-4F7A-8344-05D899B87DA8}" srcId="{D4C945B9-06C7-4C76-AB06-EB26CA2511BD}" destId="{98BBF187-349A-465C-ABE4-88496B90A487}" srcOrd="1" destOrd="0" parTransId="{B9F18998-3CA5-437C-906C-918CC3D9B6E8}" sibTransId="{716F2458-3046-4576-B124-061E87B94309}"/>
    <dgm:cxn modelId="{B8E69347-456B-43B0-A8B8-62AB556C905F}" type="presOf" srcId="{37849183-4EC3-4C7B-9652-A8549D1AE8AD}" destId="{877BB880-23C5-4460-987D-F561B632F890}" srcOrd="0" destOrd="0" presId="urn:microsoft.com/office/officeart/2005/8/layout/hProcess9"/>
    <dgm:cxn modelId="{EDDA8348-CFCA-448D-A61C-7F5B00267207}" type="presOf" srcId="{98BBF187-349A-465C-ABE4-88496B90A487}" destId="{A2A009C8-7ECF-4760-8EB0-48D16FF24C45}" srcOrd="0" destOrd="0" presId="urn:microsoft.com/office/officeart/2005/8/layout/hProcess9"/>
    <dgm:cxn modelId="{EE0BC876-3A3B-476C-8161-2DC50702256C}" type="presOf" srcId="{D4C945B9-06C7-4C76-AB06-EB26CA2511BD}" destId="{8F698C53-D9EB-402E-A060-FBECADAE0A4D}" srcOrd="0" destOrd="0" presId="urn:microsoft.com/office/officeart/2005/8/layout/hProcess9"/>
    <dgm:cxn modelId="{D795A6B8-946C-4CA3-97A8-5715BA8A7477}" srcId="{D4C945B9-06C7-4C76-AB06-EB26CA2511BD}" destId="{58CDE885-B3FE-4FCD-B838-FEFFEB8EA0AB}" srcOrd="0" destOrd="0" parTransId="{9B62B71D-6F86-49C4-B869-BCDB716DBBA7}" sibTransId="{6B0A30F9-22A3-4F2D-BE94-1365FA171913}"/>
    <dgm:cxn modelId="{B79965C9-7B6C-41E8-9687-DE563A31F5B7}" srcId="{D4C945B9-06C7-4C76-AB06-EB26CA2511BD}" destId="{DDC1CBC5-3DD3-44DF-A624-2AA1F25CE3D0}" srcOrd="2" destOrd="0" parTransId="{C03CAE5F-7C73-489C-8C7E-86043555CE9E}" sibTransId="{68A2CDBD-1E2E-4A64-9296-F3AD8B6B2DFB}"/>
    <dgm:cxn modelId="{854DAFD9-C6BD-4B1A-BE9C-15B509F04AD9}" type="presOf" srcId="{983D3DB2-B846-4935-BB17-BEBDB0BA4A26}" destId="{27869DE5-19A8-43F3-B19F-CB0ACDE18286}" srcOrd="0" destOrd="0" presId="urn:microsoft.com/office/officeart/2005/8/layout/hProcess9"/>
    <dgm:cxn modelId="{7F4D25DA-C07A-4D74-8A76-7EB0A5618555}" srcId="{D4C945B9-06C7-4C76-AB06-EB26CA2511BD}" destId="{37849183-4EC3-4C7B-9652-A8549D1AE8AD}" srcOrd="3" destOrd="0" parTransId="{24351A66-6A44-440D-ABE5-8E5D8B76A43E}" sibTransId="{4B9BD2DA-4876-478B-A12C-A0640AA72F36}"/>
    <dgm:cxn modelId="{0F21B5FB-520F-422C-A858-F976445A2410}" type="presParOf" srcId="{8F698C53-D9EB-402E-A060-FBECADAE0A4D}" destId="{1A549477-FBBC-4698-85F2-62C82D35E399}" srcOrd="0" destOrd="0" presId="urn:microsoft.com/office/officeart/2005/8/layout/hProcess9"/>
    <dgm:cxn modelId="{E389CBFB-8225-4EFA-AC86-11AABDFC398E}" type="presParOf" srcId="{8F698C53-D9EB-402E-A060-FBECADAE0A4D}" destId="{2AAFF6C7-4DE4-4868-B5AC-279EC89D58FC}" srcOrd="1" destOrd="0" presId="urn:microsoft.com/office/officeart/2005/8/layout/hProcess9"/>
    <dgm:cxn modelId="{037AAE8D-180D-46F4-B426-D42F5BC1DE66}" type="presParOf" srcId="{2AAFF6C7-4DE4-4868-B5AC-279EC89D58FC}" destId="{9682B3B6-1E98-4F70-B947-09C9B5192510}" srcOrd="0" destOrd="0" presId="urn:microsoft.com/office/officeart/2005/8/layout/hProcess9"/>
    <dgm:cxn modelId="{A0882941-95CE-49E0-B0A0-34236816A552}" type="presParOf" srcId="{2AAFF6C7-4DE4-4868-B5AC-279EC89D58FC}" destId="{13E73532-F625-44FD-B539-AC74FADC5D08}" srcOrd="1" destOrd="0" presId="urn:microsoft.com/office/officeart/2005/8/layout/hProcess9"/>
    <dgm:cxn modelId="{9B5FA6B7-A7E9-4711-BEC7-7FB61FF9BEEE}" type="presParOf" srcId="{2AAFF6C7-4DE4-4868-B5AC-279EC89D58FC}" destId="{A2A009C8-7ECF-4760-8EB0-48D16FF24C45}" srcOrd="2" destOrd="0" presId="urn:microsoft.com/office/officeart/2005/8/layout/hProcess9"/>
    <dgm:cxn modelId="{C2603C34-F8A7-4356-AEEF-A37464036087}" type="presParOf" srcId="{2AAFF6C7-4DE4-4868-B5AC-279EC89D58FC}" destId="{529F930D-4839-401E-9FA1-0FE4A73286C7}" srcOrd="3" destOrd="0" presId="urn:microsoft.com/office/officeart/2005/8/layout/hProcess9"/>
    <dgm:cxn modelId="{D966C5D4-689C-48CA-8A60-42B36707B81D}" type="presParOf" srcId="{2AAFF6C7-4DE4-4868-B5AC-279EC89D58FC}" destId="{C1C85F53-BBEF-4DD2-9B58-CC35988C8AA6}" srcOrd="4" destOrd="0" presId="urn:microsoft.com/office/officeart/2005/8/layout/hProcess9"/>
    <dgm:cxn modelId="{9F3CABEF-A95E-4A2F-958A-C4C520257F5E}" type="presParOf" srcId="{2AAFF6C7-4DE4-4868-B5AC-279EC89D58FC}" destId="{2A449062-016E-4D1A-B319-EA50113F406A}" srcOrd="5" destOrd="0" presId="urn:microsoft.com/office/officeart/2005/8/layout/hProcess9"/>
    <dgm:cxn modelId="{E3F216EA-5686-4124-8D6B-86A0A09A0553}" type="presParOf" srcId="{2AAFF6C7-4DE4-4868-B5AC-279EC89D58FC}" destId="{877BB880-23C5-4460-987D-F561B632F890}" srcOrd="6" destOrd="0" presId="urn:microsoft.com/office/officeart/2005/8/layout/hProcess9"/>
    <dgm:cxn modelId="{910BE707-C082-4E80-901C-A41C5601B262}" type="presParOf" srcId="{2AAFF6C7-4DE4-4868-B5AC-279EC89D58FC}" destId="{7A3F35F6-1DB0-4C53-84E5-03C9273C9F9C}" srcOrd="7" destOrd="0" presId="urn:microsoft.com/office/officeart/2005/8/layout/hProcess9"/>
    <dgm:cxn modelId="{B8433D0E-6D9F-4FC1-8728-9CF5B8B702F0}" type="presParOf" srcId="{2AAFF6C7-4DE4-4868-B5AC-279EC89D58FC}" destId="{27869DE5-19A8-43F3-B19F-CB0ACDE1828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3CA893-8A0C-42B0-87AE-5C8C447E9FF5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23C88F67-26DD-44A2-8A6A-5079CFE312E6}">
      <dgm:prSet phldrT="[Текст]" custT="1"/>
      <dgm:spPr>
        <a:xfrm>
          <a:off x="295120" y="193459"/>
          <a:ext cx="4777543" cy="387166"/>
        </a:xfrm>
        <a:prstGeom prst="roundRect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Організаційний.</a:t>
          </a:r>
        </a:p>
      </dgm:t>
    </dgm:pt>
    <dgm:pt modelId="{D2738A26-7D05-46FA-9537-4CA8E73C7819}" type="parTrans" cxnId="{01049C4C-3FAB-4F53-A4E3-7F88146B485A}">
      <dgm:prSet/>
      <dgm:spPr/>
      <dgm:t>
        <a:bodyPr/>
        <a:lstStyle/>
        <a:p>
          <a:endParaRPr lang="uk-UA" sz="2400" i="1"/>
        </a:p>
      </dgm:t>
    </dgm:pt>
    <dgm:pt modelId="{8F8BA39E-BBA3-46A4-A145-3211CA3A1F4A}" type="sibTrans" cxnId="{01049C4C-3FAB-4F53-A4E3-7F88146B485A}">
      <dgm:prSet/>
      <dgm:spPr>
        <a:xfrm>
          <a:off x="-3499547" y="-537971"/>
          <a:ext cx="4172286" cy="4172286"/>
        </a:xfrm>
        <a:prstGeom prst="blockArc">
          <a:avLst>
            <a:gd name="adj1" fmla="val 18900000"/>
            <a:gd name="adj2" fmla="val 2700000"/>
            <a:gd name="adj3" fmla="val 518"/>
          </a:avLst>
        </a:prstGeom>
        <a:noFill/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 sz="2400" i="1"/>
        </a:p>
      </dgm:t>
    </dgm:pt>
    <dgm:pt modelId="{A0D12918-5D3F-4397-AFEB-5F997805EBC4}">
      <dgm:prSet phldrT="[Текст]" custT="1"/>
      <dgm:spPr>
        <a:xfrm>
          <a:off x="572553" y="774024"/>
          <a:ext cx="4500111" cy="387166"/>
        </a:xfrm>
        <a:prstGeom prst="round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Пошуковий.</a:t>
          </a:r>
        </a:p>
      </dgm:t>
    </dgm:pt>
    <dgm:pt modelId="{48503667-5E4F-4F1E-83BD-22F5F0D5B17A}" type="parTrans" cxnId="{8965D40B-78C7-4F7C-9B99-A271DF87A4CE}">
      <dgm:prSet/>
      <dgm:spPr/>
      <dgm:t>
        <a:bodyPr/>
        <a:lstStyle/>
        <a:p>
          <a:endParaRPr lang="uk-UA" sz="2400" i="1"/>
        </a:p>
      </dgm:t>
    </dgm:pt>
    <dgm:pt modelId="{625B080D-2133-4C17-9CE3-CCD8E7D4A350}" type="sibTrans" cxnId="{8965D40B-78C7-4F7C-9B99-A271DF87A4CE}">
      <dgm:prSet/>
      <dgm:spPr/>
      <dgm:t>
        <a:bodyPr/>
        <a:lstStyle/>
        <a:p>
          <a:endParaRPr lang="uk-UA" sz="2400" i="1"/>
        </a:p>
      </dgm:t>
    </dgm:pt>
    <dgm:pt modelId="{9CA37D57-C368-4FD7-81BB-35FB87348419}">
      <dgm:prSet phldrT="[Текст]" custT="1"/>
      <dgm:spPr>
        <a:xfrm>
          <a:off x="657702" y="1354588"/>
          <a:ext cx="4414961" cy="387166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002060"/>
              </a:solidFill>
              <a:latin typeface="Verdana"/>
              <a:ea typeface="+mn-ea"/>
              <a:cs typeface="+mn-cs"/>
            </a:rPr>
            <a:t>Практичний.</a:t>
          </a:r>
        </a:p>
      </dgm:t>
    </dgm:pt>
    <dgm:pt modelId="{D8D04B5F-001A-407A-B46B-CCD53AB71618}" type="parTrans" cxnId="{4A569F29-DB09-41CB-8712-891D465D988F}">
      <dgm:prSet/>
      <dgm:spPr/>
      <dgm:t>
        <a:bodyPr/>
        <a:lstStyle/>
        <a:p>
          <a:endParaRPr lang="uk-UA" sz="2400" i="1"/>
        </a:p>
      </dgm:t>
    </dgm:pt>
    <dgm:pt modelId="{E95D7CB3-3826-4963-9003-D2842EF457F0}" type="sibTrans" cxnId="{4A569F29-DB09-41CB-8712-891D465D988F}">
      <dgm:prSet/>
      <dgm:spPr/>
      <dgm:t>
        <a:bodyPr/>
        <a:lstStyle/>
        <a:p>
          <a:endParaRPr lang="uk-UA" sz="2400" i="1"/>
        </a:p>
      </dgm:t>
    </dgm:pt>
    <dgm:pt modelId="{3708D66F-8959-4C9D-88B1-D0D69F53A03B}">
      <dgm:prSet phldrT="[Текст]" custT="1"/>
      <dgm:spPr>
        <a:xfrm>
          <a:off x="572553" y="1935153"/>
          <a:ext cx="4500111" cy="38716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Подання результатів.</a:t>
          </a:r>
        </a:p>
      </dgm:t>
    </dgm:pt>
    <dgm:pt modelId="{C4B55A6C-B132-4E4D-85BD-B2947B388816}" type="parTrans" cxnId="{A4D50750-294E-4D2E-83C9-C3B770F5098E}">
      <dgm:prSet/>
      <dgm:spPr/>
      <dgm:t>
        <a:bodyPr/>
        <a:lstStyle/>
        <a:p>
          <a:endParaRPr lang="uk-UA" sz="2400" i="1"/>
        </a:p>
      </dgm:t>
    </dgm:pt>
    <dgm:pt modelId="{F78A454C-8348-4BA1-9834-6FD8E9BAD01B}" type="sibTrans" cxnId="{A4D50750-294E-4D2E-83C9-C3B770F5098E}">
      <dgm:prSet/>
      <dgm:spPr/>
      <dgm:t>
        <a:bodyPr/>
        <a:lstStyle/>
        <a:p>
          <a:endParaRPr lang="uk-UA" sz="2400" i="1"/>
        </a:p>
      </dgm:t>
    </dgm:pt>
    <dgm:pt modelId="{B244F0FE-7376-4C10-9B3B-1D009FE2710E}">
      <dgm:prSet phldrT="[Текст]" custT="1"/>
      <dgm:spPr>
        <a:xfrm>
          <a:off x="295120" y="2515717"/>
          <a:ext cx="4777543" cy="387166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Узагальнюючий.</a:t>
          </a:r>
        </a:p>
      </dgm:t>
    </dgm:pt>
    <dgm:pt modelId="{4E2DE1E0-4E59-4116-8E9D-07F927EAE35A}" type="parTrans" cxnId="{591F4F18-D4EB-48D8-A44F-D30D66AD81CB}">
      <dgm:prSet/>
      <dgm:spPr/>
      <dgm:t>
        <a:bodyPr/>
        <a:lstStyle/>
        <a:p>
          <a:endParaRPr lang="uk-UA" sz="2400" i="1"/>
        </a:p>
      </dgm:t>
    </dgm:pt>
    <dgm:pt modelId="{60B3E738-FA5F-46A0-BBDF-34C1940E3D62}" type="sibTrans" cxnId="{591F4F18-D4EB-48D8-A44F-D30D66AD81CB}">
      <dgm:prSet/>
      <dgm:spPr/>
      <dgm:t>
        <a:bodyPr/>
        <a:lstStyle/>
        <a:p>
          <a:endParaRPr lang="uk-UA" sz="2400" i="1"/>
        </a:p>
      </dgm:t>
    </dgm:pt>
    <dgm:pt modelId="{EBD0B082-0B55-46F1-95FB-F82A0A761EC0}" type="pres">
      <dgm:prSet presAssocID="{473CA893-8A0C-42B0-87AE-5C8C447E9FF5}" presName="Name0" presStyleCnt="0">
        <dgm:presLayoutVars>
          <dgm:chMax val="7"/>
          <dgm:chPref val="7"/>
          <dgm:dir/>
        </dgm:presLayoutVars>
      </dgm:prSet>
      <dgm:spPr/>
    </dgm:pt>
    <dgm:pt modelId="{55DC26E4-72C7-482F-A1C8-EBFC482F01A6}" type="pres">
      <dgm:prSet presAssocID="{473CA893-8A0C-42B0-87AE-5C8C447E9FF5}" presName="Name1" presStyleCnt="0"/>
      <dgm:spPr/>
    </dgm:pt>
    <dgm:pt modelId="{4E18CBB8-96B0-41C0-888E-F0EDC4DC3405}" type="pres">
      <dgm:prSet presAssocID="{473CA893-8A0C-42B0-87AE-5C8C447E9FF5}" presName="cycle" presStyleCnt="0"/>
      <dgm:spPr/>
    </dgm:pt>
    <dgm:pt modelId="{7AD9FC6B-4EC5-409E-A0D3-B1C6F0959378}" type="pres">
      <dgm:prSet presAssocID="{473CA893-8A0C-42B0-87AE-5C8C447E9FF5}" presName="srcNode" presStyleLbl="node1" presStyleIdx="0" presStyleCnt="5"/>
      <dgm:spPr/>
    </dgm:pt>
    <dgm:pt modelId="{77544B19-18D0-47B1-8BEC-9521DE9CE79A}" type="pres">
      <dgm:prSet presAssocID="{473CA893-8A0C-42B0-87AE-5C8C447E9FF5}" presName="conn" presStyleLbl="parChTrans1D2" presStyleIdx="0" presStyleCnt="1"/>
      <dgm:spPr/>
    </dgm:pt>
    <dgm:pt modelId="{3A34CB0D-4152-4829-AC8F-04B82B9E7ACE}" type="pres">
      <dgm:prSet presAssocID="{473CA893-8A0C-42B0-87AE-5C8C447E9FF5}" presName="extraNode" presStyleLbl="node1" presStyleIdx="0" presStyleCnt="5"/>
      <dgm:spPr/>
    </dgm:pt>
    <dgm:pt modelId="{F4A0E55A-B25B-41EA-BF50-E79577996F56}" type="pres">
      <dgm:prSet presAssocID="{473CA893-8A0C-42B0-87AE-5C8C447E9FF5}" presName="dstNode" presStyleLbl="node1" presStyleIdx="0" presStyleCnt="5"/>
      <dgm:spPr/>
    </dgm:pt>
    <dgm:pt modelId="{412948DD-A0BD-48A2-A730-40CA1FDB0FFF}" type="pres">
      <dgm:prSet presAssocID="{23C88F67-26DD-44A2-8A6A-5079CFE312E6}" presName="text_1" presStyleLbl="node1" presStyleIdx="0" presStyleCnt="5" custScaleY="130232">
        <dgm:presLayoutVars>
          <dgm:bulletEnabled val="1"/>
        </dgm:presLayoutVars>
      </dgm:prSet>
      <dgm:spPr>
        <a:prstGeom prst="roundRect">
          <a:avLst/>
        </a:prstGeom>
      </dgm:spPr>
    </dgm:pt>
    <dgm:pt modelId="{AE52D5B2-6228-4311-8299-3893C4257096}" type="pres">
      <dgm:prSet presAssocID="{23C88F67-26DD-44A2-8A6A-5079CFE312E6}" presName="accent_1" presStyleCnt="0"/>
      <dgm:spPr/>
    </dgm:pt>
    <dgm:pt modelId="{DA2EBA52-C63F-4FFB-813C-D276C87ADF04}" type="pres">
      <dgm:prSet presAssocID="{23C88F67-26DD-44A2-8A6A-5079CFE312E6}" presName="accentRepeatNode" presStyleLbl="solidFgAcc1" presStyleIdx="0" presStyleCnt="5"/>
      <dgm:spPr>
        <a:xfrm>
          <a:off x="53141" y="145063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2672CB6-1F98-4F10-B970-E9A55B4B2A55}" type="pres">
      <dgm:prSet presAssocID="{A0D12918-5D3F-4397-AFEB-5F997805EBC4}" presName="text_2" presStyleLbl="node1" presStyleIdx="1" presStyleCnt="5" custScaleY="130232">
        <dgm:presLayoutVars>
          <dgm:bulletEnabled val="1"/>
        </dgm:presLayoutVars>
      </dgm:prSet>
      <dgm:spPr>
        <a:prstGeom prst="roundRect">
          <a:avLst/>
        </a:prstGeom>
      </dgm:spPr>
    </dgm:pt>
    <dgm:pt modelId="{94F8D616-28FC-4AD9-A910-A53FF9C03EC9}" type="pres">
      <dgm:prSet presAssocID="{A0D12918-5D3F-4397-AFEB-5F997805EBC4}" presName="accent_2" presStyleCnt="0"/>
      <dgm:spPr/>
    </dgm:pt>
    <dgm:pt modelId="{032A8BCB-EDE3-45EB-AE04-C3A54ABA6493}" type="pres">
      <dgm:prSet presAssocID="{A0D12918-5D3F-4397-AFEB-5F997805EBC4}" presName="accentRepeatNode" presStyleLbl="solidFgAcc1" presStyleIdx="1" presStyleCnt="5"/>
      <dgm:spPr>
        <a:xfrm>
          <a:off x="330574" y="725628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-3086630"/>
              <a:satOff val="-13976"/>
              <a:lumOff val="12451"/>
              <a:alphaOff val="0"/>
            </a:srgbClr>
          </a:solidFill>
          <a:prstDash val="solid"/>
          <a:miter lim="800000"/>
        </a:ln>
        <a:effectLst/>
      </dgm:spPr>
    </dgm:pt>
    <dgm:pt modelId="{8765CC8C-3EF8-4EE7-9AB1-AF8ABA46C8B2}" type="pres">
      <dgm:prSet presAssocID="{9CA37D57-C368-4FD7-81BB-35FB87348419}" presName="text_3" presStyleLbl="node1" presStyleIdx="2" presStyleCnt="5" custScaleY="130232">
        <dgm:presLayoutVars>
          <dgm:bulletEnabled val="1"/>
        </dgm:presLayoutVars>
      </dgm:prSet>
      <dgm:spPr>
        <a:prstGeom prst="roundRect">
          <a:avLst/>
        </a:prstGeom>
      </dgm:spPr>
    </dgm:pt>
    <dgm:pt modelId="{E582421E-6D16-4403-9200-F95D6A01429B}" type="pres">
      <dgm:prSet presAssocID="{9CA37D57-C368-4FD7-81BB-35FB87348419}" presName="accent_3" presStyleCnt="0"/>
      <dgm:spPr/>
    </dgm:pt>
    <dgm:pt modelId="{BED8321F-6B9A-4DFE-887A-81F9D3973A22}" type="pres">
      <dgm:prSet presAssocID="{9CA37D57-C368-4FD7-81BB-35FB87348419}" presName="accentRepeatNode" presStyleLbl="solidFgAcc1" presStyleIdx="2" presStyleCnt="5"/>
      <dgm:spPr>
        <a:xfrm>
          <a:off x="415723" y="1306192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-6173259"/>
              <a:satOff val="-27952"/>
              <a:lumOff val="24902"/>
              <a:alphaOff val="0"/>
            </a:srgbClr>
          </a:solidFill>
          <a:prstDash val="solid"/>
          <a:miter lim="800000"/>
        </a:ln>
        <a:effectLst/>
      </dgm:spPr>
    </dgm:pt>
    <dgm:pt modelId="{5334B692-5EB3-481B-B62A-12391070C543}" type="pres">
      <dgm:prSet presAssocID="{3708D66F-8959-4C9D-88B1-D0D69F53A03B}" presName="text_4" presStyleLbl="node1" presStyleIdx="3" presStyleCnt="5" custScaleY="130232">
        <dgm:presLayoutVars>
          <dgm:bulletEnabled val="1"/>
        </dgm:presLayoutVars>
      </dgm:prSet>
      <dgm:spPr>
        <a:prstGeom prst="roundRect">
          <a:avLst/>
        </a:prstGeom>
      </dgm:spPr>
    </dgm:pt>
    <dgm:pt modelId="{10474C27-9E9E-4FA5-9847-4AFD94DE1A28}" type="pres">
      <dgm:prSet presAssocID="{3708D66F-8959-4C9D-88B1-D0D69F53A03B}" presName="accent_4" presStyleCnt="0"/>
      <dgm:spPr/>
    </dgm:pt>
    <dgm:pt modelId="{12225DB6-DBB2-4B72-AD4E-F15352BA9798}" type="pres">
      <dgm:prSet presAssocID="{3708D66F-8959-4C9D-88B1-D0D69F53A03B}" presName="accentRepeatNode" presStyleLbl="solidFgAcc1" presStyleIdx="3" presStyleCnt="5"/>
      <dgm:spPr>
        <a:xfrm>
          <a:off x="330574" y="1886757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B050"/>
          </a:solidFill>
          <a:prstDash val="solid"/>
          <a:miter lim="800000"/>
        </a:ln>
        <a:effectLst/>
      </dgm:spPr>
    </dgm:pt>
    <dgm:pt modelId="{4C65CF6B-9788-4659-8CB3-C39C33EFCF90}" type="pres">
      <dgm:prSet presAssocID="{B244F0FE-7376-4C10-9B3B-1D009FE2710E}" presName="text_5" presStyleLbl="node1" presStyleIdx="4" presStyleCnt="5" custScaleY="130232">
        <dgm:presLayoutVars>
          <dgm:bulletEnabled val="1"/>
        </dgm:presLayoutVars>
      </dgm:prSet>
      <dgm:spPr>
        <a:prstGeom prst="roundRect">
          <a:avLst/>
        </a:prstGeom>
      </dgm:spPr>
    </dgm:pt>
    <dgm:pt modelId="{50C87F60-A96D-462A-BE38-113C1019E878}" type="pres">
      <dgm:prSet presAssocID="{B244F0FE-7376-4C10-9B3B-1D009FE2710E}" presName="accent_5" presStyleCnt="0"/>
      <dgm:spPr/>
    </dgm:pt>
    <dgm:pt modelId="{B4E2B0BB-1E83-4F51-BC61-EDD3D0060A2D}" type="pres">
      <dgm:prSet presAssocID="{B244F0FE-7376-4C10-9B3B-1D009FE2710E}" presName="accentRepeatNode" presStyleLbl="solidFgAcc1" presStyleIdx="4" presStyleCnt="5"/>
      <dgm:spPr>
        <a:xfrm>
          <a:off x="53141" y="2467321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660066"/>
          </a:solidFill>
          <a:prstDash val="solid"/>
          <a:miter lim="800000"/>
        </a:ln>
        <a:effectLst/>
      </dgm:spPr>
    </dgm:pt>
  </dgm:ptLst>
  <dgm:cxnLst>
    <dgm:cxn modelId="{8965D40B-78C7-4F7C-9B99-A271DF87A4CE}" srcId="{473CA893-8A0C-42B0-87AE-5C8C447E9FF5}" destId="{A0D12918-5D3F-4397-AFEB-5F997805EBC4}" srcOrd="1" destOrd="0" parTransId="{48503667-5E4F-4F1E-83BD-22F5F0D5B17A}" sibTransId="{625B080D-2133-4C17-9CE3-CCD8E7D4A350}"/>
    <dgm:cxn modelId="{591F4F18-D4EB-48D8-A44F-D30D66AD81CB}" srcId="{473CA893-8A0C-42B0-87AE-5C8C447E9FF5}" destId="{B244F0FE-7376-4C10-9B3B-1D009FE2710E}" srcOrd="4" destOrd="0" parTransId="{4E2DE1E0-4E59-4116-8E9D-07F927EAE35A}" sibTransId="{60B3E738-FA5F-46A0-BBDF-34C1940E3D62}"/>
    <dgm:cxn modelId="{98730419-7A0B-407E-A9C4-369D853BD2D8}" type="presOf" srcId="{9CA37D57-C368-4FD7-81BB-35FB87348419}" destId="{8765CC8C-3EF8-4EE7-9AB1-AF8ABA46C8B2}" srcOrd="0" destOrd="0" presId="urn:microsoft.com/office/officeart/2008/layout/VerticalCurvedList"/>
    <dgm:cxn modelId="{4A569F29-DB09-41CB-8712-891D465D988F}" srcId="{473CA893-8A0C-42B0-87AE-5C8C447E9FF5}" destId="{9CA37D57-C368-4FD7-81BB-35FB87348419}" srcOrd="2" destOrd="0" parTransId="{D8D04B5F-001A-407A-B46B-CCD53AB71618}" sibTransId="{E95D7CB3-3826-4963-9003-D2842EF457F0}"/>
    <dgm:cxn modelId="{026FC163-14B0-41EA-97E2-B69EDFF56A4D}" type="presOf" srcId="{23C88F67-26DD-44A2-8A6A-5079CFE312E6}" destId="{412948DD-A0BD-48A2-A730-40CA1FDB0FFF}" srcOrd="0" destOrd="0" presId="urn:microsoft.com/office/officeart/2008/layout/VerticalCurvedList"/>
    <dgm:cxn modelId="{01049C4C-3FAB-4F53-A4E3-7F88146B485A}" srcId="{473CA893-8A0C-42B0-87AE-5C8C447E9FF5}" destId="{23C88F67-26DD-44A2-8A6A-5079CFE312E6}" srcOrd="0" destOrd="0" parTransId="{D2738A26-7D05-46FA-9537-4CA8E73C7819}" sibTransId="{8F8BA39E-BBA3-46A4-A145-3211CA3A1F4A}"/>
    <dgm:cxn modelId="{A4D50750-294E-4D2E-83C9-C3B770F5098E}" srcId="{473CA893-8A0C-42B0-87AE-5C8C447E9FF5}" destId="{3708D66F-8959-4C9D-88B1-D0D69F53A03B}" srcOrd="3" destOrd="0" parTransId="{C4B55A6C-B132-4E4D-85BD-B2947B388816}" sibTransId="{F78A454C-8348-4BA1-9834-6FD8E9BAD01B}"/>
    <dgm:cxn modelId="{CFD48396-6C5D-407F-BA98-FA4DF18BF7CE}" type="presOf" srcId="{8F8BA39E-BBA3-46A4-A145-3211CA3A1F4A}" destId="{77544B19-18D0-47B1-8BEC-9521DE9CE79A}" srcOrd="0" destOrd="0" presId="urn:microsoft.com/office/officeart/2008/layout/VerticalCurvedList"/>
    <dgm:cxn modelId="{646B9FA1-58EF-4E49-9028-E1436A1B9C70}" type="presOf" srcId="{A0D12918-5D3F-4397-AFEB-5F997805EBC4}" destId="{72672CB6-1F98-4F10-B970-E9A55B4B2A55}" srcOrd="0" destOrd="0" presId="urn:microsoft.com/office/officeart/2008/layout/VerticalCurvedList"/>
    <dgm:cxn modelId="{B72D34CE-5930-4942-9C84-C03B81F64E0E}" type="presOf" srcId="{473CA893-8A0C-42B0-87AE-5C8C447E9FF5}" destId="{EBD0B082-0B55-46F1-95FB-F82A0A761EC0}" srcOrd="0" destOrd="0" presId="urn:microsoft.com/office/officeart/2008/layout/VerticalCurvedList"/>
    <dgm:cxn modelId="{5FE013D4-42CC-490F-A4F9-06BDA0CEE0DA}" type="presOf" srcId="{3708D66F-8959-4C9D-88B1-D0D69F53A03B}" destId="{5334B692-5EB3-481B-B62A-12391070C543}" srcOrd="0" destOrd="0" presId="urn:microsoft.com/office/officeart/2008/layout/VerticalCurvedList"/>
    <dgm:cxn modelId="{6243DBD8-6DB6-4428-8DE1-12603208625A}" type="presOf" srcId="{B244F0FE-7376-4C10-9B3B-1D009FE2710E}" destId="{4C65CF6B-9788-4659-8CB3-C39C33EFCF90}" srcOrd="0" destOrd="0" presId="urn:microsoft.com/office/officeart/2008/layout/VerticalCurvedList"/>
    <dgm:cxn modelId="{856AEE6C-5D26-4513-9411-60EEBBD0A2D3}" type="presParOf" srcId="{EBD0B082-0B55-46F1-95FB-F82A0A761EC0}" destId="{55DC26E4-72C7-482F-A1C8-EBFC482F01A6}" srcOrd="0" destOrd="0" presId="urn:microsoft.com/office/officeart/2008/layout/VerticalCurvedList"/>
    <dgm:cxn modelId="{47705E1C-5CA8-4D2E-970A-B2E336075870}" type="presParOf" srcId="{55DC26E4-72C7-482F-A1C8-EBFC482F01A6}" destId="{4E18CBB8-96B0-41C0-888E-F0EDC4DC3405}" srcOrd="0" destOrd="0" presId="urn:microsoft.com/office/officeart/2008/layout/VerticalCurvedList"/>
    <dgm:cxn modelId="{2FDA51CD-8B32-4643-B346-31E046C0C8B6}" type="presParOf" srcId="{4E18CBB8-96B0-41C0-888E-F0EDC4DC3405}" destId="{7AD9FC6B-4EC5-409E-A0D3-B1C6F0959378}" srcOrd="0" destOrd="0" presId="urn:microsoft.com/office/officeart/2008/layout/VerticalCurvedList"/>
    <dgm:cxn modelId="{CC9CB52C-419C-4DC3-9992-04D645CCC4C8}" type="presParOf" srcId="{4E18CBB8-96B0-41C0-888E-F0EDC4DC3405}" destId="{77544B19-18D0-47B1-8BEC-9521DE9CE79A}" srcOrd="1" destOrd="0" presId="urn:microsoft.com/office/officeart/2008/layout/VerticalCurvedList"/>
    <dgm:cxn modelId="{07E19FFD-2B27-440D-B6E0-0BC937C6BA63}" type="presParOf" srcId="{4E18CBB8-96B0-41C0-888E-F0EDC4DC3405}" destId="{3A34CB0D-4152-4829-AC8F-04B82B9E7ACE}" srcOrd="2" destOrd="0" presId="urn:microsoft.com/office/officeart/2008/layout/VerticalCurvedList"/>
    <dgm:cxn modelId="{25BCA0AE-6A1B-474E-9207-44DDB0C5E5E8}" type="presParOf" srcId="{4E18CBB8-96B0-41C0-888E-F0EDC4DC3405}" destId="{F4A0E55A-B25B-41EA-BF50-E79577996F56}" srcOrd="3" destOrd="0" presId="urn:microsoft.com/office/officeart/2008/layout/VerticalCurvedList"/>
    <dgm:cxn modelId="{7CF2C968-5C0A-4395-814A-C96DC560E39B}" type="presParOf" srcId="{55DC26E4-72C7-482F-A1C8-EBFC482F01A6}" destId="{412948DD-A0BD-48A2-A730-40CA1FDB0FFF}" srcOrd="1" destOrd="0" presId="urn:microsoft.com/office/officeart/2008/layout/VerticalCurvedList"/>
    <dgm:cxn modelId="{7C5277C1-F31A-4436-A169-991B08E8D983}" type="presParOf" srcId="{55DC26E4-72C7-482F-A1C8-EBFC482F01A6}" destId="{AE52D5B2-6228-4311-8299-3893C4257096}" srcOrd="2" destOrd="0" presId="urn:microsoft.com/office/officeart/2008/layout/VerticalCurvedList"/>
    <dgm:cxn modelId="{2FBA892F-CDA9-470B-8EE7-1D37B9C967ED}" type="presParOf" srcId="{AE52D5B2-6228-4311-8299-3893C4257096}" destId="{DA2EBA52-C63F-4FFB-813C-D276C87ADF04}" srcOrd="0" destOrd="0" presId="urn:microsoft.com/office/officeart/2008/layout/VerticalCurvedList"/>
    <dgm:cxn modelId="{D54ACACA-2F0A-4D44-BE25-173437AFD5BE}" type="presParOf" srcId="{55DC26E4-72C7-482F-A1C8-EBFC482F01A6}" destId="{72672CB6-1F98-4F10-B970-E9A55B4B2A55}" srcOrd="3" destOrd="0" presId="urn:microsoft.com/office/officeart/2008/layout/VerticalCurvedList"/>
    <dgm:cxn modelId="{9B3172A4-29A7-41D4-9A4B-A203DDC9C955}" type="presParOf" srcId="{55DC26E4-72C7-482F-A1C8-EBFC482F01A6}" destId="{94F8D616-28FC-4AD9-A910-A53FF9C03EC9}" srcOrd="4" destOrd="0" presId="urn:microsoft.com/office/officeart/2008/layout/VerticalCurvedList"/>
    <dgm:cxn modelId="{B348EFDD-DC90-44BA-B211-B5F87ACA7E88}" type="presParOf" srcId="{94F8D616-28FC-4AD9-A910-A53FF9C03EC9}" destId="{032A8BCB-EDE3-45EB-AE04-C3A54ABA6493}" srcOrd="0" destOrd="0" presId="urn:microsoft.com/office/officeart/2008/layout/VerticalCurvedList"/>
    <dgm:cxn modelId="{C56A41C2-4629-4BD9-A539-ED390F555E6A}" type="presParOf" srcId="{55DC26E4-72C7-482F-A1C8-EBFC482F01A6}" destId="{8765CC8C-3EF8-4EE7-9AB1-AF8ABA46C8B2}" srcOrd="5" destOrd="0" presId="urn:microsoft.com/office/officeart/2008/layout/VerticalCurvedList"/>
    <dgm:cxn modelId="{AC594351-E7C4-4778-944D-B7245E213631}" type="presParOf" srcId="{55DC26E4-72C7-482F-A1C8-EBFC482F01A6}" destId="{E582421E-6D16-4403-9200-F95D6A01429B}" srcOrd="6" destOrd="0" presId="urn:microsoft.com/office/officeart/2008/layout/VerticalCurvedList"/>
    <dgm:cxn modelId="{A567BFF1-3088-493F-A26E-6766B01B5BC2}" type="presParOf" srcId="{E582421E-6D16-4403-9200-F95D6A01429B}" destId="{BED8321F-6B9A-4DFE-887A-81F9D3973A22}" srcOrd="0" destOrd="0" presId="urn:microsoft.com/office/officeart/2008/layout/VerticalCurvedList"/>
    <dgm:cxn modelId="{D54C1816-5660-4460-845D-1654C0984921}" type="presParOf" srcId="{55DC26E4-72C7-482F-A1C8-EBFC482F01A6}" destId="{5334B692-5EB3-481B-B62A-12391070C543}" srcOrd="7" destOrd="0" presId="urn:microsoft.com/office/officeart/2008/layout/VerticalCurvedList"/>
    <dgm:cxn modelId="{96055DD0-E9F8-4402-A377-ECF065EDF13E}" type="presParOf" srcId="{55DC26E4-72C7-482F-A1C8-EBFC482F01A6}" destId="{10474C27-9E9E-4FA5-9847-4AFD94DE1A28}" srcOrd="8" destOrd="0" presId="urn:microsoft.com/office/officeart/2008/layout/VerticalCurvedList"/>
    <dgm:cxn modelId="{3B047184-9BB5-48E1-A741-5C25C6CA7D18}" type="presParOf" srcId="{10474C27-9E9E-4FA5-9847-4AFD94DE1A28}" destId="{12225DB6-DBB2-4B72-AD4E-F15352BA9798}" srcOrd="0" destOrd="0" presId="urn:microsoft.com/office/officeart/2008/layout/VerticalCurvedList"/>
    <dgm:cxn modelId="{26AF0ED8-AA25-47C2-85F8-33EA83EAE623}" type="presParOf" srcId="{55DC26E4-72C7-482F-A1C8-EBFC482F01A6}" destId="{4C65CF6B-9788-4659-8CB3-C39C33EFCF90}" srcOrd="9" destOrd="0" presId="urn:microsoft.com/office/officeart/2008/layout/VerticalCurvedList"/>
    <dgm:cxn modelId="{4F6CD647-B1D3-48E4-9B39-3A75739BB7D5}" type="presParOf" srcId="{55DC26E4-72C7-482F-A1C8-EBFC482F01A6}" destId="{50C87F60-A96D-462A-BE38-113C1019E878}" srcOrd="10" destOrd="0" presId="urn:microsoft.com/office/officeart/2008/layout/VerticalCurvedList"/>
    <dgm:cxn modelId="{CF598BA1-6B8A-40AE-90DE-B1ECD507B0C8}" type="presParOf" srcId="{50C87F60-A96D-462A-BE38-113C1019E878}" destId="{B4E2B0BB-1E83-4F51-BC61-EDD3D0060A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Яка назва проекту?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Яка ідея проекту?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Для кого призначений проект?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Які інформаційні матеріали потрібні для проекту?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noProof="0" dirty="0"/>
            <a:t>Які об'єкти будуть використані у проекті?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Які події передбачені у проекті?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Як користувач дізнається про те, як управляти подіями у проекті?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Який вигляд матиме стартове вікно сцени проекту?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Як виглядатиме сцена по завершенні проекту?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noProof="0" dirty="0"/>
            <a:t>Які допоміжні власні блоки слід створити для проекту?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 noProof="0" dirty="0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 noProof="0" dirty="0"/>
        </a:p>
      </dgm:t>
    </dgm:pt>
    <dgm:pt modelId="{D850941D-1AEB-43B9-AA4B-0369996C5300}">
      <dgm:prSet phldrT="[Текст]"/>
      <dgm:spPr>
        <a:solidFill>
          <a:srgbClr val="FF0000"/>
        </a:solidFill>
      </dgm:spPr>
      <dgm:t>
        <a:bodyPr/>
        <a:lstStyle/>
        <a:p>
          <a:r>
            <a:rPr lang="uk-UA" i="1" noProof="0" dirty="0"/>
            <a:t>Які матеріали потрібні для захисту проекту?</a:t>
          </a:r>
        </a:p>
      </dgm:t>
    </dgm:pt>
    <dgm:pt modelId="{865CD537-38A1-4AFF-971C-7820AA5D9DAE}" type="parTrans" cxnId="{AC13DF2E-1718-4D68-92FC-BB8AF705F8E2}">
      <dgm:prSet/>
      <dgm:spPr/>
      <dgm:t>
        <a:bodyPr/>
        <a:lstStyle/>
        <a:p>
          <a:endParaRPr lang="uk-UA" noProof="0" dirty="0"/>
        </a:p>
      </dgm:t>
    </dgm:pt>
    <dgm:pt modelId="{7A7AA29B-6742-4A52-867F-794CAC495998}" type="sibTrans" cxnId="{AC13DF2E-1718-4D68-92FC-BB8AF705F8E2}">
      <dgm:prSet/>
      <dgm:spPr/>
      <dgm:t>
        <a:bodyPr/>
        <a:lstStyle/>
        <a:p>
          <a:endParaRPr lang="uk-UA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6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6"/>
      <dgm:spPr/>
    </dgm:pt>
    <dgm:pt modelId="{79FA0555-FEE1-4173-AD86-0A4FAA4240E0}" type="pres">
      <dgm:prSet presAssocID="{BD77BD33-EC30-46AC-BD24-401E734F8176}" presName="dstNode" presStyleLbl="node1" presStyleIdx="0" presStyleCnt="6"/>
      <dgm:spPr/>
    </dgm:pt>
    <dgm:pt modelId="{EE2EA9E0-CBE5-43E4-BB02-325D168626A4}" type="pres">
      <dgm:prSet presAssocID="{D44B0D79-7F04-44B9-9C7C-CD28C17613D0}" presName="text_1" presStyleLbl="node1" presStyleIdx="0" presStyleCnt="6" custLinFactNeighborX="18038" custLinFactNeighborY="-3386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6"/>
      <dgm:spPr/>
    </dgm:pt>
    <dgm:pt modelId="{AD2F74AD-5B6A-4346-8349-090AC68FEE9A}" type="pres">
      <dgm:prSet presAssocID="{1B81C372-925C-46FC-96B1-2F1AAF945560}" presName="text_2" presStyleLbl="node1" presStyleIdx="1" presStyleCnt="6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6"/>
      <dgm:spPr/>
    </dgm:pt>
    <dgm:pt modelId="{46297F79-2755-4E7F-87B4-88629DD167EF}" type="pres">
      <dgm:prSet presAssocID="{FFF60420-B008-4E57-9B7A-8B5C4B8F1F0F}" presName="text_3" presStyleLbl="node1" presStyleIdx="2" presStyleCnt="6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6"/>
      <dgm:spPr/>
    </dgm:pt>
    <dgm:pt modelId="{E97A966C-ADE1-481C-9602-29D743F1F5D5}" type="pres">
      <dgm:prSet presAssocID="{574467BF-CB95-4D99-A5FA-460B08A3B1CD}" presName="text_4" presStyleLbl="node1" presStyleIdx="3" presStyleCnt="6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6"/>
      <dgm:spPr/>
    </dgm:pt>
    <dgm:pt modelId="{A75E9348-9280-4796-BDCC-B84F04B5A654}" type="pres">
      <dgm:prSet presAssocID="{9F5EE445-7A33-4127-8BC1-059962E1C614}" presName="text_5" presStyleLbl="node1" presStyleIdx="4" presStyleCnt="6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6"/>
      <dgm:spPr/>
    </dgm:pt>
    <dgm:pt modelId="{79F40E91-DF2E-45FA-9599-D98F481E475F}" type="pres">
      <dgm:prSet presAssocID="{D850941D-1AEB-43B9-AA4B-0369996C5300}" presName="text_6" presStyleLbl="node1" presStyleIdx="5" presStyleCnt="6">
        <dgm:presLayoutVars>
          <dgm:bulletEnabled val="1"/>
        </dgm:presLayoutVars>
      </dgm:prSet>
      <dgm:spPr/>
    </dgm:pt>
    <dgm:pt modelId="{D6A9C067-0593-49C6-B293-7B86372F85CF}" type="pres">
      <dgm:prSet presAssocID="{D850941D-1AEB-43B9-AA4B-0369996C5300}" presName="accent_6" presStyleCnt="0"/>
      <dgm:spPr/>
    </dgm:pt>
    <dgm:pt modelId="{1D79351F-14C4-4457-8404-B9B9BC2F2FD2}" type="pres">
      <dgm:prSet presAssocID="{D850941D-1AEB-43B9-AA4B-0369996C5300}" presName="accentRepeatNode" presStyleLbl="solidFgAcc1" presStyleIdx="5" presStyleCnt="6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AC13DF2E-1718-4D68-92FC-BB8AF705F8E2}" srcId="{BD77BD33-EC30-46AC-BD24-401E734F8176}" destId="{D850941D-1AEB-43B9-AA4B-0369996C5300}" srcOrd="5" destOrd="0" parTransId="{865CD537-38A1-4AFF-971C-7820AA5D9DAE}" sibTransId="{7A7AA29B-6742-4A52-867F-794CAC495998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8CC766B6-DC23-44B5-8197-1B24BEFBF856}" type="presOf" srcId="{D850941D-1AEB-43B9-AA4B-0369996C5300}" destId="{79F40E91-DF2E-45FA-9599-D98F481E475F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CA094339-1DD5-4CEA-AD57-5EB5E4283CCB}" type="presParOf" srcId="{0B7B7FCB-7340-4C8C-9CEC-44D83247E09F}" destId="{79F40E91-DF2E-45FA-9599-D98F481E475F}" srcOrd="11" destOrd="0" presId="urn:microsoft.com/office/officeart/2008/layout/VerticalCurvedList"/>
    <dgm:cxn modelId="{FEA98D21-8657-46F3-936C-34AD93FEED29}" type="presParOf" srcId="{0B7B7FCB-7340-4C8C-9CEC-44D83247E09F}" destId="{D6A9C067-0593-49C6-B293-7B86372F85CF}" srcOrd="12" destOrd="0" presId="urn:microsoft.com/office/officeart/2008/layout/VerticalCurvedList"/>
    <dgm:cxn modelId="{1425B42A-A643-428C-850E-9A3B8EA185EB}" type="presParOf" srcId="{D6A9C067-0593-49C6-B293-7B86372F85CF}" destId="{1D79351F-14C4-4457-8404-B9B9BC2F2F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49477-FBBC-4698-85F2-62C82D35E399}">
      <dsp:nvSpPr>
        <dsp:cNvPr id="0" name=""/>
        <dsp:cNvSpPr/>
      </dsp:nvSpPr>
      <dsp:spPr>
        <a:xfrm>
          <a:off x="895697" y="0"/>
          <a:ext cx="10151242" cy="4422848"/>
        </a:xfrm>
        <a:prstGeom prst="righ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82B3B6-1E98-4F70-B947-09C9B5192510}">
      <dsp:nvSpPr>
        <dsp:cNvPr id="0" name=""/>
        <dsp:cNvSpPr/>
      </dsp:nvSpPr>
      <dsp:spPr>
        <a:xfrm>
          <a:off x="106520" y="1326854"/>
          <a:ext cx="2106289" cy="1769139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Ідея проекту</a:t>
          </a:r>
        </a:p>
      </dsp:txBody>
      <dsp:txXfrm>
        <a:off x="192882" y="1413216"/>
        <a:ext cx="1933565" cy="1596415"/>
      </dsp:txXfrm>
    </dsp:sp>
    <dsp:sp modelId="{A2A009C8-7ECF-4760-8EB0-48D16FF24C45}">
      <dsp:nvSpPr>
        <dsp:cNvPr id="0" name=""/>
        <dsp:cNvSpPr/>
      </dsp:nvSpPr>
      <dsp:spPr>
        <a:xfrm>
          <a:off x="2470321" y="1326854"/>
          <a:ext cx="2106289" cy="1769139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002060"/>
              </a:solidFill>
              <a:latin typeface="Verdana"/>
              <a:ea typeface="+mn-ea"/>
              <a:cs typeface="+mn-cs"/>
            </a:rPr>
            <a:t>Прогнозований результат</a:t>
          </a:r>
        </a:p>
      </dsp:txBody>
      <dsp:txXfrm>
        <a:off x="2556683" y="1413216"/>
        <a:ext cx="1933565" cy="1596415"/>
      </dsp:txXfrm>
    </dsp:sp>
    <dsp:sp modelId="{C1C85F53-BBEF-4DD2-9B58-CC35988C8AA6}">
      <dsp:nvSpPr>
        <dsp:cNvPr id="0" name=""/>
        <dsp:cNvSpPr/>
      </dsp:nvSpPr>
      <dsp:spPr>
        <a:xfrm>
          <a:off x="4927659" y="1326854"/>
          <a:ext cx="2106289" cy="1769139"/>
        </a:xfrm>
        <a:prstGeom prst="round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План реалізації проекту</a:t>
          </a:r>
        </a:p>
      </dsp:txBody>
      <dsp:txXfrm>
        <a:off x="5014021" y="1413216"/>
        <a:ext cx="1933565" cy="1596415"/>
      </dsp:txXfrm>
    </dsp:sp>
    <dsp:sp modelId="{877BB880-23C5-4460-987D-F561B632F890}">
      <dsp:nvSpPr>
        <dsp:cNvPr id="0" name=""/>
        <dsp:cNvSpPr/>
      </dsp:nvSpPr>
      <dsp:spPr>
        <a:xfrm>
          <a:off x="7384997" y="1326854"/>
          <a:ext cx="2106289" cy="1769139"/>
        </a:xfrm>
        <a:prstGeom prst="roundRect">
          <a:avLst/>
        </a:prstGeom>
        <a:solidFill>
          <a:srgbClr val="99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Підготовка матеріалів</a:t>
          </a:r>
        </a:p>
      </dsp:txBody>
      <dsp:txXfrm>
        <a:off x="7471359" y="1413216"/>
        <a:ext cx="1933565" cy="1596415"/>
      </dsp:txXfrm>
    </dsp:sp>
    <dsp:sp modelId="{27869DE5-19A8-43F3-B19F-CB0ACDE18286}">
      <dsp:nvSpPr>
        <dsp:cNvPr id="0" name=""/>
        <dsp:cNvSpPr/>
      </dsp:nvSpPr>
      <dsp:spPr>
        <a:xfrm>
          <a:off x="9836348" y="1326854"/>
          <a:ext cx="2106289" cy="1769139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Представлення результату</a:t>
          </a:r>
        </a:p>
      </dsp:txBody>
      <dsp:txXfrm>
        <a:off x="9922710" y="1413216"/>
        <a:ext cx="1933565" cy="1596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44B19-18D0-47B1-8BEC-9521DE9CE79A}">
      <dsp:nvSpPr>
        <dsp:cNvPr id="0" name=""/>
        <dsp:cNvSpPr/>
      </dsp:nvSpPr>
      <dsp:spPr>
        <a:xfrm>
          <a:off x="-3499547" y="-537971"/>
          <a:ext cx="4172286" cy="4172286"/>
        </a:xfrm>
        <a:prstGeom prst="blockArc">
          <a:avLst>
            <a:gd name="adj1" fmla="val 18900000"/>
            <a:gd name="adj2" fmla="val 2700000"/>
            <a:gd name="adj3" fmla="val 518"/>
          </a:avLst>
        </a:prstGeom>
        <a:noFill/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948DD-A0BD-48A2-A730-40CA1FDB0FFF}">
      <dsp:nvSpPr>
        <dsp:cNvPr id="0" name=""/>
        <dsp:cNvSpPr/>
      </dsp:nvSpPr>
      <dsp:spPr>
        <a:xfrm>
          <a:off x="295120" y="134935"/>
          <a:ext cx="6216568" cy="504215"/>
        </a:xfrm>
        <a:prstGeom prst="roundRect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Організаційний.</a:t>
          </a:r>
        </a:p>
      </dsp:txBody>
      <dsp:txXfrm>
        <a:off x="319734" y="159549"/>
        <a:ext cx="6167340" cy="454987"/>
      </dsp:txXfrm>
    </dsp:sp>
    <dsp:sp modelId="{DA2EBA52-C63F-4FFB-813C-D276C87ADF04}">
      <dsp:nvSpPr>
        <dsp:cNvPr id="0" name=""/>
        <dsp:cNvSpPr/>
      </dsp:nvSpPr>
      <dsp:spPr>
        <a:xfrm>
          <a:off x="53141" y="145063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672CB6-1F98-4F10-B970-E9A55B4B2A55}">
      <dsp:nvSpPr>
        <dsp:cNvPr id="0" name=""/>
        <dsp:cNvSpPr/>
      </dsp:nvSpPr>
      <dsp:spPr>
        <a:xfrm>
          <a:off x="572553" y="715499"/>
          <a:ext cx="5939136" cy="504215"/>
        </a:xfrm>
        <a:prstGeom prst="round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Пошуковий.</a:t>
          </a:r>
        </a:p>
      </dsp:txBody>
      <dsp:txXfrm>
        <a:off x="597167" y="740113"/>
        <a:ext cx="5889908" cy="454987"/>
      </dsp:txXfrm>
    </dsp:sp>
    <dsp:sp modelId="{032A8BCB-EDE3-45EB-AE04-C3A54ABA6493}">
      <dsp:nvSpPr>
        <dsp:cNvPr id="0" name=""/>
        <dsp:cNvSpPr/>
      </dsp:nvSpPr>
      <dsp:spPr>
        <a:xfrm>
          <a:off x="330574" y="725628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-3086630"/>
              <a:satOff val="-13976"/>
              <a:lumOff val="12451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65CC8C-3EF8-4EE7-9AB1-AF8ABA46C8B2}">
      <dsp:nvSpPr>
        <dsp:cNvPr id="0" name=""/>
        <dsp:cNvSpPr/>
      </dsp:nvSpPr>
      <dsp:spPr>
        <a:xfrm>
          <a:off x="657702" y="1296064"/>
          <a:ext cx="5853986" cy="5042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002060"/>
              </a:solidFill>
              <a:latin typeface="Verdana"/>
              <a:ea typeface="+mn-ea"/>
              <a:cs typeface="+mn-cs"/>
            </a:rPr>
            <a:t>Практичний.</a:t>
          </a:r>
        </a:p>
      </dsp:txBody>
      <dsp:txXfrm>
        <a:off x="682316" y="1320678"/>
        <a:ext cx="5804758" cy="454987"/>
      </dsp:txXfrm>
    </dsp:sp>
    <dsp:sp modelId="{BED8321F-6B9A-4DFE-887A-81F9D3973A22}">
      <dsp:nvSpPr>
        <dsp:cNvPr id="0" name=""/>
        <dsp:cNvSpPr/>
      </dsp:nvSpPr>
      <dsp:spPr>
        <a:xfrm>
          <a:off x="415723" y="1306192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-6173259"/>
              <a:satOff val="-27952"/>
              <a:lumOff val="24902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34B692-5EB3-481B-B62A-12391070C543}">
      <dsp:nvSpPr>
        <dsp:cNvPr id="0" name=""/>
        <dsp:cNvSpPr/>
      </dsp:nvSpPr>
      <dsp:spPr>
        <a:xfrm>
          <a:off x="572553" y="1876628"/>
          <a:ext cx="5939136" cy="50421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Подання результатів.</a:t>
          </a:r>
        </a:p>
      </dsp:txBody>
      <dsp:txXfrm>
        <a:off x="597167" y="1901242"/>
        <a:ext cx="5889908" cy="454987"/>
      </dsp:txXfrm>
    </dsp:sp>
    <dsp:sp modelId="{12225DB6-DBB2-4B72-AD4E-F15352BA9798}">
      <dsp:nvSpPr>
        <dsp:cNvPr id="0" name=""/>
        <dsp:cNvSpPr/>
      </dsp:nvSpPr>
      <dsp:spPr>
        <a:xfrm>
          <a:off x="330574" y="1886757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65CF6B-9788-4659-8CB3-C39C33EFCF90}">
      <dsp:nvSpPr>
        <dsp:cNvPr id="0" name=""/>
        <dsp:cNvSpPr/>
      </dsp:nvSpPr>
      <dsp:spPr>
        <a:xfrm>
          <a:off x="295120" y="2457193"/>
          <a:ext cx="6216568" cy="504215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Узагальнюючий.</a:t>
          </a:r>
        </a:p>
      </dsp:txBody>
      <dsp:txXfrm>
        <a:off x="319734" y="2481807"/>
        <a:ext cx="6167340" cy="454987"/>
      </dsp:txXfrm>
    </dsp:sp>
    <dsp:sp modelId="{B4E2B0BB-1E83-4F51-BC61-EDD3D0060A2D}">
      <dsp:nvSpPr>
        <dsp:cNvPr id="0" name=""/>
        <dsp:cNvSpPr/>
      </dsp:nvSpPr>
      <dsp:spPr>
        <a:xfrm>
          <a:off x="53141" y="2467321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632010" y="-710135"/>
          <a:ext cx="5517571" cy="5517571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87615" y="255999"/>
          <a:ext cx="11458164" cy="5123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Яка назва проекту?</a:t>
          </a:r>
        </a:p>
      </dsp:txBody>
      <dsp:txXfrm>
        <a:off x="387615" y="255999"/>
        <a:ext cx="11458164" cy="512326"/>
      </dsp:txXfrm>
    </dsp:sp>
    <dsp:sp modelId="{27878C57-BBF6-4C22-88FA-1C3D4933722D}">
      <dsp:nvSpPr>
        <dsp:cNvPr id="0" name=""/>
        <dsp:cNvSpPr/>
      </dsp:nvSpPr>
      <dsp:spPr>
        <a:xfrm>
          <a:off x="67411" y="191958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54733" y="1024243"/>
          <a:ext cx="11091046" cy="51232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Яка ідея проекту?</a:t>
          </a:r>
        </a:p>
      </dsp:txBody>
      <dsp:txXfrm>
        <a:off x="754733" y="1024243"/>
        <a:ext cx="11091046" cy="512326"/>
      </dsp:txXfrm>
    </dsp:sp>
    <dsp:sp modelId="{E63EBB38-5984-4F74-98F1-254621592311}">
      <dsp:nvSpPr>
        <dsp:cNvPr id="0" name=""/>
        <dsp:cNvSpPr/>
      </dsp:nvSpPr>
      <dsp:spPr>
        <a:xfrm>
          <a:off x="434529" y="960202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867409" y="1792486"/>
          <a:ext cx="10978370" cy="5123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>
              <a:solidFill>
                <a:srgbClr val="002060"/>
              </a:solidFill>
            </a:rPr>
            <a:t>Для кого призначений проект?</a:t>
          </a:r>
        </a:p>
      </dsp:txBody>
      <dsp:txXfrm>
        <a:off x="867409" y="1792486"/>
        <a:ext cx="10978370" cy="512326"/>
      </dsp:txXfrm>
    </dsp:sp>
    <dsp:sp modelId="{D13D7DA6-9D1E-4150-A6AE-C6ABC36166D5}">
      <dsp:nvSpPr>
        <dsp:cNvPr id="0" name=""/>
        <dsp:cNvSpPr/>
      </dsp:nvSpPr>
      <dsp:spPr>
        <a:xfrm>
          <a:off x="547205" y="1728446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754733" y="2560730"/>
          <a:ext cx="11091046" cy="5123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Які інформаційні матеріали потрібні для проекту?</a:t>
          </a:r>
        </a:p>
      </dsp:txBody>
      <dsp:txXfrm>
        <a:off x="754733" y="2560730"/>
        <a:ext cx="11091046" cy="512326"/>
      </dsp:txXfrm>
    </dsp:sp>
    <dsp:sp modelId="{AA2029A9-878F-42BF-A694-5944B1AD983E}">
      <dsp:nvSpPr>
        <dsp:cNvPr id="0" name=""/>
        <dsp:cNvSpPr/>
      </dsp:nvSpPr>
      <dsp:spPr>
        <a:xfrm>
          <a:off x="434529" y="2496689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387615" y="3328974"/>
          <a:ext cx="11458164" cy="512326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Які об'єкти будуть використані у проекті?</a:t>
          </a:r>
        </a:p>
      </dsp:txBody>
      <dsp:txXfrm>
        <a:off x="387615" y="3328974"/>
        <a:ext cx="11458164" cy="512326"/>
      </dsp:txXfrm>
    </dsp:sp>
    <dsp:sp modelId="{0589A8B4-BF53-4D85-9C3C-5A5EA39FC1AC}">
      <dsp:nvSpPr>
        <dsp:cNvPr id="0" name=""/>
        <dsp:cNvSpPr/>
      </dsp:nvSpPr>
      <dsp:spPr>
        <a:xfrm>
          <a:off x="67411" y="3264933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05107" y="-858072"/>
          <a:ext cx="6673540" cy="6673540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67482" y="243384"/>
          <a:ext cx="11434009" cy="5219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Які події передбачені у проекті?</a:t>
          </a:r>
        </a:p>
      </dsp:txBody>
      <dsp:txXfrm>
        <a:off x="467482" y="243384"/>
        <a:ext cx="11434009" cy="521914"/>
      </dsp:txXfrm>
    </dsp:sp>
    <dsp:sp modelId="{27878C57-BBF6-4C22-88FA-1C3D4933722D}">
      <dsp:nvSpPr>
        <dsp:cNvPr id="0" name=""/>
        <dsp:cNvSpPr/>
      </dsp:nvSpPr>
      <dsp:spPr>
        <a:xfrm>
          <a:off x="71988" y="195817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27496" y="1043829"/>
          <a:ext cx="11004699" cy="52191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 користувач дізнається про те, як управляти подіями у проекті?</a:t>
          </a:r>
        </a:p>
      </dsp:txBody>
      <dsp:txXfrm>
        <a:off x="827496" y="1043829"/>
        <a:ext cx="11004699" cy="521914"/>
      </dsp:txXfrm>
    </dsp:sp>
    <dsp:sp modelId="{E63EBB38-5984-4F74-98F1-254621592311}">
      <dsp:nvSpPr>
        <dsp:cNvPr id="0" name=""/>
        <dsp:cNvSpPr/>
      </dsp:nvSpPr>
      <dsp:spPr>
        <a:xfrm>
          <a:off x="501299" y="978589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23809" y="1826602"/>
          <a:ext cx="10808386" cy="52191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>
              <a:solidFill>
                <a:srgbClr val="002060"/>
              </a:solidFill>
            </a:rPr>
            <a:t>Який вигляд матиме стартове вікно сцени проекту?</a:t>
          </a:r>
        </a:p>
      </dsp:txBody>
      <dsp:txXfrm>
        <a:off x="1023809" y="1826602"/>
        <a:ext cx="10808386" cy="521914"/>
      </dsp:txXfrm>
    </dsp:sp>
    <dsp:sp modelId="{D13D7DA6-9D1E-4150-A6AE-C6ABC36166D5}">
      <dsp:nvSpPr>
        <dsp:cNvPr id="0" name=""/>
        <dsp:cNvSpPr/>
      </dsp:nvSpPr>
      <dsp:spPr>
        <a:xfrm>
          <a:off x="697612" y="1761362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1023809" y="2608879"/>
          <a:ext cx="10808386" cy="5219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 виглядатиме сцена по завершенні проекту?</a:t>
          </a:r>
        </a:p>
      </dsp:txBody>
      <dsp:txXfrm>
        <a:off x="1023809" y="2608879"/>
        <a:ext cx="10808386" cy="521914"/>
      </dsp:txXfrm>
    </dsp:sp>
    <dsp:sp modelId="{AA2029A9-878F-42BF-A694-5944B1AD983E}">
      <dsp:nvSpPr>
        <dsp:cNvPr id="0" name=""/>
        <dsp:cNvSpPr/>
      </dsp:nvSpPr>
      <dsp:spPr>
        <a:xfrm>
          <a:off x="697612" y="2543639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827496" y="3391652"/>
          <a:ext cx="11004699" cy="521914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Які допоміжні власні блоки слід створити для проекту?</a:t>
          </a:r>
        </a:p>
      </dsp:txBody>
      <dsp:txXfrm>
        <a:off x="827496" y="3391652"/>
        <a:ext cx="11004699" cy="521914"/>
      </dsp:txXfrm>
    </dsp:sp>
    <dsp:sp modelId="{0589A8B4-BF53-4D85-9C3C-5A5EA39FC1AC}">
      <dsp:nvSpPr>
        <dsp:cNvPr id="0" name=""/>
        <dsp:cNvSpPr/>
      </dsp:nvSpPr>
      <dsp:spPr>
        <a:xfrm>
          <a:off x="501299" y="3326412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F40E91-DF2E-45FA-9599-D98F481E475F}">
      <dsp:nvSpPr>
        <dsp:cNvPr id="0" name=""/>
        <dsp:cNvSpPr/>
      </dsp:nvSpPr>
      <dsp:spPr>
        <a:xfrm>
          <a:off x="398185" y="4174424"/>
          <a:ext cx="11434009" cy="521914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Які матеріали потрібні для захисту проекту?</a:t>
          </a:r>
        </a:p>
      </dsp:txBody>
      <dsp:txXfrm>
        <a:off x="398185" y="4174424"/>
        <a:ext cx="11434009" cy="521914"/>
      </dsp:txXfrm>
    </dsp:sp>
    <dsp:sp modelId="{1D79351F-14C4-4457-8404-B9B9BC2F2FD2}">
      <dsp:nvSpPr>
        <dsp:cNvPr id="0" name=""/>
        <dsp:cNvSpPr/>
      </dsp:nvSpPr>
      <dsp:spPr>
        <a:xfrm>
          <a:off x="71988" y="4109185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4827141" cy="350682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5909D4-0079-40B4-AE8C-4C886C231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0C73F3C-7B74-4041-AEA3-1B360693B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25034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Розробка сценарію майбутнього програмного проекту</a:t>
            </a:r>
          </a:p>
        </p:txBody>
      </p:sp>
      <p:pic>
        <p:nvPicPr>
          <p:cNvPr id="13" name="Picture 2" descr="computer, monitor icon">
            <a:extLst>
              <a:ext uri="{FF2B5EF4-FFF2-40B4-BE49-F238E27FC236}">
                <a16:creationId xmlns:a16="http://schemas.microsoft.com/office/drawing/2014/main" id="{3F176E67-9D7A-4358-A545-4B8793C92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10" y="3634038"/>
            <a:ext cx="2439294" cy="24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0FC81-D63A-4FF7-B459-F228F1D316E9}"/>
              </a:ext>
            </a:extLst>
          </p:cNvPr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Виконання індивідуальних навчальних проектів</a:t>
            </a:r>
          </a:p>
        </p:txBody>
      </p:sp>
      <p:pic>
        <p:nvPicPr>
          <p:cNvPr id="9" name="Picture 4" descr="https://pixabay.com/static/uploads/photo/2013/07/13/10/05/computer-156513_640.png">
            <a:extLst>
              <a:ext uri="{FF2B5EF4-FFF2-40B4-BE49-F238E27FC236}">
                <a16:creationId xmlns:a16="http://schemas.microsoft.com/office/drawing/2014/main" id="{A15927F9-3093-4035-8209-2AFBA1FEE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8" y="3079819"/>
            <a:ext cx="4827718" cy="35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ьтат пошуку зображень за запитом &quot;Scratch&quot;">
            <a:extLst>
              <a:ext uri="{FF2B5EF4-FFF2-40B4-BE49-F238E27FC236}">
                <a16:creationId xmlns:a16="http://schemas.microsoft.com/office/drawing/2014/main" id="{3750EAAE-D2E3-4F30-B4A3-4AA778F35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16" y="3079819"/>
            <a:ext cx="5493443" cy="357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0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0"/>
            <a:ext cx="465962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3.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120-123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929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120-123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5AF33206-ADF5-466A-8237-BC0180F1B1D8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30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6F35D0-9A21-4CA4-99AE-34EA7A365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" name="Picture 2" descr="computer, monitor icon">
            <a:extLst>
              <a:ext uri="{FF2B5EF4-FFF2-40B4-BE49-F238E27FC236}">
                <a16:creationId xmlns:a16="http://schemas.microsoft.com/office/drawing/2014/main" id="{9A7EA138-3385-4961-B1D0-3804A8351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10" y="3634038"/>
            <a:ext cx="2439294" cy="24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Проект</a:t>
            </a:r>
            <a:r>
              <a:rPr lang="uk-UA" sz="2800" b="1" i="1" kern="0" dirty="0">
                <a:solidFill>
                  <a:srgbClr val="FFFFFF"/>
                </a:solidFill>
              </a:rPr>
              <a:t> — це скоординована діяльність людини (групи людей), спрямована на досягнення певного результату за визначений час.</a:t>
            </a:r>
          </a:p>
        </p:txBody>
      </p:sp>
      <p:pic>
        <p:nvPicPr>
          <p:cNvPr id="8" name="Picture 2" descr="http://socialgantt.com/wp-content/themes/impacto/thumb.php?src=http://socialgantt.com/wp-content/uploads/2013/03/Best-Project-Management-Software.jpg&amp;h=284&amp;w=600&amp;zc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4"/>
          <a:stretch/>
        </p:blipFill>
        <p:spPr bwMode="auto">
          <a:xfrm>
            <a:off x="1119381" y="2736885"/>
            <a:ext cx="9955396" cy="371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7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interactive.ranok.com.ua/upload/image/porady/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96" y="2228349"/>
            <a:ext cx="6264400" cy="428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Мета проекту </a:t>
            </a:r>
            <a:r>
              <a:rPr lang="uk-UA" sz="2800" b="1" i="1" kern="0" dirty="0">
                <a:solidFill>
                  <a:srgbClr val="FFFFFF"/>
                </a:solidFill>
              </a:rPr>
              <a:t>— це те, що ми бажаємо отримати в результаті його виконання.</a:t>
            </a:r>
          </a:p>
        </p:txBody>
      </p:sp>
      <p:pic>
        <p:nvPicPr>
          <p:cNvPr id="15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2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projectmanage.com/files/financial-management-of-projec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20" y="2299263"/>
            <a:ext cx="6286368" cy="419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rgbClr val="FFFF00"/>
                </a:solidFill>
              </a:rPr>
              <a:t>Завдання проекту </a:t>
            </a:r>
            <a:r>
              <a:rPr lang="uk-UA" sz="2800" b="1" i="1" dirty="0">
                <a:solidFill>
                  <a:schemeClr val="bg1"/>
                </a:solidFill>
              </a:rPr>
              <a:t>— це дії, які потрібно виконати для досягнення мети проекту.</a:t>
            </a:r>
          </a:p>
        </p:txBody>
      </p:sp>
      <p:pic>
        <p:nvPicPr>
          <p:cNvPr id="12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1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Люди різних професій планують та виконують </a:t>
            </a:r>
            <a:r>
              <a:rPr lang="uk-UA" sz="2800" b="1" i="1" kern="0" dirty="0">
                <a:solidFill>
                  <a:srgbClr val="FFFF00"/>
                </a:solidFill>
              </a:rPr>
              <a:t>проекти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Picture 2" descr="http://spcache.microsoft.com/education/HPHeroRedesign/EducationHomepage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361507"/>
            <a:ext cx="12050142" cy="329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81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Самостійна робота над проектом з допомогою вчителя та однокласників — тривалий та відповідальний процес.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79512" y="2278064"/>
          <a:ext cx="11942638" cy="4422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950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549477-FBBC-4698-85F2-62C82D35E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8">
                                            <p:graphicEl>
                                              <a:dgm id="{1A549477-FBBC-4698-85F2-62C82D35E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82B3B6-1E98-4F70-B947-09C9B5192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9682B3B6-1E98-4F70-B947-09C9B5192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9682B3B6-1E98-4F70-B947-09C9B5192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9682B3B6-1E98-4F70-B947-09C9B5192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A009C8-7ECF-4760-8EB0-48D16FF24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A2A009C8-7ECF-4760-8EB0-48D16FF24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A2A009C8-7ECF-4760-8EB0-48D16FF24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A2A009C8-7ECF-4760-8EB0-48D16FF24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C85F53-BBEF-4DD2-9B58-CC35988C8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C1C85F53-BBEF-4DD2-9B58-CC35988C8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C1C85F53-BBEF-4DD2-9B58-CC35988C8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C1C85F53-BBEF-4DD2-9B58-CC35988C8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7BB880-23C5-4460-987D-F561B632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877BB880-23C5-4460-987D-F561B632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877BB880-23C5-4460-987D-F561B632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877BB880-23C5-4460-987D-F561B632F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69DE5-19A8-43F3-B19F-CB0ACDE18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27869DE5-19A8-43F3-B19F-CB0ACDE18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27869DE5-19A8-43F3-B19F-CB0ACDE18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27869DE5-19A8-43F3-B19F-CB0ACDE18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Перш ніж приступити до роботи над проектом, потрібно ретельно продумати все від задуму до отримання очікуваного результату, а також спланувати, що потрібно зробити та у якій формі. Тому робота над проектом має складатися з таких етапів: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570556" y="3490710"/>
          <a:ext cx="6551593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http://www.tamagna.com/images/educa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88" y="3212976"/>
            <a:ext cx="3374077" cy="337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47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2EBA52-C63F-4FFB-813C-D276C87AD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8">
                                            <p:graphicEl>
                                              <a:dgm id="{DA2EBA52-C63F-4FFB-813C-D276C87AD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2948DD-A0BD-48A2-A730-40CA1FDB0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412948DD-A0BD-48A2-A730-40CA1FDB0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2A8BCB-EDE3-45EB-AE04-C3A54ABA6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8">
                                            <p:graphicEl>
                                              <a:dgm id="{032A8BCB-EDE3-45EB-AE04-C3A54ABA6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2672CB6-1F98-4F10-B970-E9A55B4B2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72672CB6-1F98-4F10-B970-E9A55B4B2A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D8321F-6B9A-4DFE-887A-81F9D3973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8">
                                            <p:graphicEl>
                                              <a:dgm id="{BED8321F-6B9A-4DFE-887A-81F9D3973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65CC8C-3EF8-4EE7-9AB1-AF8ABA46C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8765CC8C-3EF8-4EE7-9AB1-AF8ABA46C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225DB6-DBB2-4B72-AD4E-F15352BA9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8">
                                            <p:graphicEl>
                                              <a:dgm id="{12225DB6-DBB2-4B72-AD4E-F15352BA97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34B692-5EB3-481B-B62A-12391070C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5334B692-5EB3-481B-B62A-12391070C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E2B0BB-1E83-4F51-BC61-EDD3D0060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8">
                                            <p:graphicEl>
                                              <a:dgm id="{B4E2B0BB-1E83-4F51-BC61-EDD3D0060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65CF6B-9788-4659-8CB3-C39C33EFC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4C65CF6B-9788-4659-8CB3-C39C33EFC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Сплануй і розроби власний проект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який презентуй на захисті проектів у класі. Під час планування проекту дай відповіді на запитання: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55CEF48F-7AE1-40B5-B1BF-EA8A606F2262}"/>
              </a:ext>
            </a:extLst>
          </p:cNvPr>
          <p:cNvGraphicFramePr/>
          <p:nvPr/>
        </p:nvGraphicFramePr>
        <p:xfrm>
          <a:off x="126385" y="2661920"/>
          <a:ext cx="11901492" cy="409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50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0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 …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63F0150-5D04-4716-BB3C-D5431D2EAC05}"/>
              </a:ext>
            </a:extLst>
          </p:cNvPr>
          <p:cNvGraphicFramePr/>
          <p:nvPr/>
        </p:nvGraphicFramePr>
        <p:xfrm>
          <a:off x="160586" y="1801824"/>
          <a:ext cx="11901492" cy="495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83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79351F-14C4-4457-8404-B9B9BC2F2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1D79351F-14C4-4457-8404-B9B9BC2F2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F40E91-DF2E-45FA-9599-D98F481E4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79F40E91-DF2E-45FA-9599-D98F481E4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127207</TotalTime>
  <Words>347</Words>
  <Application>Microsoft Office PowerPoint</Application>
  <PresentationFormat>Широкий екран</PresentationFormat>
  <Paragraphs>61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Arial</vt:lpstr>
      <vt:lpstr>Comic Sans MS</vt:lpstr>
      <vt:lpstr>Times New Roman</vt:lpstr>
      <vt:lpstr>Verdana</vt:lpstr>
      <vt:lpstr>Wingdings</vt:lpstr>
      <vt:lpstr>Тема Office</vt:lpstr>
      <vt:lpstr>Розробка сценарію майбутнього програмного проекту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TeachOS</cp:lastModifiedBy>
  <cp:revision>361</cp:revision>
  <dcterms:created xsi:type="dcterms:W3CDTF">2016-06-06T19:48:43Z</dcterms:created>
  <dcterms:modified xsi:type="dcterms:W3CDTF">2020-04-21T13:01:04Z</dcterms:modified>
</cp:coreProperties>
</file>