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02" r:id="rId3"/>
    <p:sldId id="385" r:id="rId4"/>
    <p:sldId id="394" r:id="rId5"/>
    <p:sldId id="396" r:id="rId6"/>
    <p:sldId id="397" r:id="rId7"/>
    <p:sldId id="407" r:id="rId8"/>
    <p:sldId id="408" r:id="rId9"/>
    <p:sldId id="398" r:id="rId10"/>
    <p:sldId id="399" r:id="rId11"/>
    <p:sldId id="406" r:id="rId12"/>
    <p:sldId id="400" r:id="rId13"/>
    <p:sldId id="409" r:id="rId14"/>
    <p:sldId id="395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96E23"/>
    <a:srgbClr val="A7872B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3" autoAdjust="0"/>
    <p:restoredTop sz="94660"/>
  </p:normalViewPr>
  <p:slideViewPr>
    <p:cSldViewPr snapToGrid="0">
      <p:cViewPr>
        <p:scale>
          <a:sx n="49" d="100"/>
          <a:sy n="49" d="100"/>
        </p:scale>
        <p:origin x="-126" y="-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D342-09EB-48B0-9508-CD2297E038E3}" type="datetimeFigureOut">
              <a:rPr lang="uk-UA" smtClean="0"/>
              <a:t>04.05.2020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C5EE-35F7-4003-84D2-9B0FC78042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57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04.05.2020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2154" y="682870"/>
            <a:ext cx="8132684" cy="1801607"/>
          </a:xfrm>
        </p:spPr>
        <p:txBody>
          <a:bodyPr>
            <a:noAutofit/>
          </a:bodyPr>
          <a:lstStyle/>
          <a:p>
            <a:r>
              <a:rPr lang="uk-UA" sz="4000" dirty="0">
                <a:effectLst/>
              </a:rPr>
              <a:t>Програмні засоби, які полегшують спілкування з людьми із особливими потребами.</a:t>
            </a:r>
            <a:endParaRPr lang="uk-UA" sz="4000" dirty="0"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2" descr="http://assets.windowsphone.com/2553f829-61d0-4615-a6d7-941493b13910/Nokia-Lumia-520-Phone280x280_InvariantCulture_Defa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17" y="3704434"/>
            <a:ext cx="2412482" cy="24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pod, listen, mp3, music, player, soun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wse, internet, online, surf, table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2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Кібербулінг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2" y="1315868"/>
            <a:ext cx="7507712" cy="5308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414831" y="2248098"/>
            <a:ext cx="4491824" cy="36327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Кібербулінг</a:t>
            </a:r>
            <a:r>
              <a:rPr lang="ru-RU" b="1" dirty="0" smtClean="0"/>
              <a:t> – </a:t>
            </a:r>
            <a:r>
              <a:rPr lang="ru-RU" b="1" dirty="0" err="1" smtClean="0"/>
              <a:t>залякування</a:t>
            </a:r>
            <a:r>
              <a:rPr lang="ru-RU" b="1" dirty="0" smtClean="0"/>
              <a:t>, </a:t>
            </a:r>
            <a:r>
              <a:rPr lang="ru-RU" b="1" dirty="0" err="1" smtClean="0"/>
              <a:t>цькування</a:t>
            </a:r>
            <a:r>
              <a:rPr lang="ru-RU" b="1" dirty="0" smtClean="0"/>
              <a:t>, </a:t>
            </a:r>
            <a:r>
              <a:rPr lang="ru-RU" b="1" dirty="0" err="1" smtClean="0"/>
              <a:t>задирання</a:t>
            </a:r>
            <a:r>
              <a:rPr lang="ru-RU" b="1" dirty="0" smtClean="0"/>
              <a:t>, </a:t>
            </a:r>
            <a:r>
              <a:rPr lang="ru-RU" b="1" dirty="0" err="1" smtClean="0"/>
              <a:t>котре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мережі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</a:t>
            </a:r>
            <a:r>
              <a:rPr lang="ru-RU" b="1" dirty="0" smtClean="0"/>
              <a:t>. 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карається</a:t>
            </a:r>
            <a:r>
              <a:rPr lang="ru-RU" b="1" dirty="0" smtClean="0"/>
              <a:t>  законом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Навчальне відео «</a:t>
            </a:r>
            <a:r>
              <a:rPr lang="uk-UA" dirty="0" err="1" smtClean="0"/>
              <a:t>Кібербулінг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6" t="19829" r="3387" b="43729"/>
          <a:stretch/>
        </p:blipFill>
        <p:spPr bwMode="auto">
          <a:xfrm>
            <a:off x="1731523" y="1551454"/>
            <a:ext cx="9280188" cy="460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6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Правила захисту від </a:t>
            </a:r>
            <a:r>
              <a:rPr lang="uk-UA" dirty="0" err="1" smtClean="0"/>
              <a:t>кібербулінгу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3337" y="1801824"/>
            <a:ext cx="11905323" cy="1328023"/>
          </a:xfrm>
          <a:prstGeom prst="roundRect">
            <a:avLst/>
          </a:prstGeom>
          <a:solidFill>
            <a:srgbClr val="19426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Спілкування з незнайомцями в </a:t>
            </a:r>
            <a:r>
              <a:rPr lang="uk-UA" sz="2400" b="1" i="1" dirty="0" err="1" smtClean="0"/>
              <a:t>Інтнрнеті</a:t>
            </a:r>
            <a:r>
              <a:rPr lang="uk-UA" sz="2400" b="1" i="1" dirty="0" smtClean="0"/>
              <a:t> може нести небезпеку, тому краще спілкуватися зі знайомими у реальному житті людьми.</a:t>
            </a:r>
            <a:endParaRPr lang="uk-UA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3336" y="3308363"/>
            <a:ext cx="11905323" cy="919401"/>
          </a:xfrm>
          <a:prstGeom prst="roundRect">
            <a:avLst/>
          </a:prstGeom>
          <a:solidFill>
            <a:srgbClr val="990099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/>
              <a:t>Доцільно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закрити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незнайомців</a:t>
            </a:r>
            <a:r>
              <a:rPr lang="ru-RU" sz="2400" b="1" i="1" dirty="0" smtClean="0"/>
              <a:t> свою </a:t>
            </a:r>
            <a:r>
              <a:rPr lang="ru-RU" sz="2400" b="1" i="1" dirty="0" err="1" smtClean="0"/>
              <a:t>сторінку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соціальних</a:t>
            </a:r>
            <a:r>
              <a:rPr lang="ru-RU" sz="2400" b="1" i="1" dirty="0" smtClean="0"/>
              <a:t> мережах та список </a:t>
            </a:r>
            <a:r>
              <a:rPr lang="ru-RU" sz="2400" b="1" i="1" dirty="0" err="1" smtClean="0"/>
              <a:t>друзів</a:t>
            </a:r>
            <a:r>
              <a:rPr lang="ru-RU" sz="2400" b="1" i="1" dirty="0" smtClean="0"/>
              <a:t>.</a:t>
            </a:r>
            <a:endParaRPr lang="uk-UA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3335" y="4416436"/>
            <a:ext cx="11905323" cy="5107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Не варто виставляти на </a:t>
            </a:r>
            <a:r>
              <a:rPr lang="uk-UA" sz="2400" b="1" i="1" dirty="0" err="1" smtClean="0"/>
              <a:t>всезагал</a:t>
            </a:r>
            <a:r>
              <a:rPr lang="uk-UA" sz="2400" b="1" i="1" dirty="0" smtClean="0"/>
              <a:t> свою приватну інформацію.</a:t>
            </a:r>
            <a:endParaRPr lang="uk-UA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338" y="5113798"/>
            <a:ext cx="11905323" cy="919401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Не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надсилати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незнайомцям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Інтернету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приватні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повідомлення</a:t>
            </a:r>
            <a:r>
              <a:rPr lang="ru-RU" sz="2400" b="1" i="1" dirty="0" smtClean="0"/>
              <a:t> свою адресу та </a:t>
            </a:r>
            <a:r>
              <a:rPr lang="ru-RU" sz="2400" b="1" i="1" dirty="0" err="1" smtClean="0"/>
              <a:t>особисті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дані</a:t>
            </a:r>
            <a:r>
              <a:rPr lang="ru-RU" sz="2400" b="1" i="1" dirty="0" smtClean="0"/>
              <a:t>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4626"/>
          <a:stretch/>
        </p:blipFill>
        <p:spPr>
          <a:xfrm>
            <a:off x="2412997" y="2613337"/>
            <a:ext cx="7366000" cy="3501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Спілкування з людьми з особливими потребами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1767" y="1275262"/>
            <a:ext cx="9233561" cy="1328023"/>
          </a:xfrm>
          <a:prstGeom prst="roundRect">
            <a:avLst/>
          </a:prstGeom>
          <a:solidFill>
            <a:srgbClr val="19426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Які відомі тобі програмні засоби допоможуть під час спілкування із людьми, що мають особливі потреби?</a:t>
            </a:r>
            <a:endParaRPr lang="uk-UA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337" y="6092888"/>
            <a:ext cx="11905323" cy="442674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 smtClean="0"/>
              <a:t>Жодна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програма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замінить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твоєї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доброти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людяності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щедрості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щирості</a:t>
            </a:r>
            <a:r>
              <a:rPr lang="ru-RU" sz="2000" b="1" i="1" dirty="0" smtClean="0"/>
              <a:t>.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6613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012" y="1273300"/>
            <a:ext cx="4701502" cy="5237638"/>
          </a:xfrm>
          <a:prstGeom prst="rect">
            <a:avLst/>
          </a:prstGeom>
        </p:spPr>
      </p:pic>
      <p:pic>
        <p:nvPicPr>
          <p:cNvPr id="8" name="Picture 6" descr="http://redkivskinvk.ucoz.ru/photo-4237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" y="1273300"/>
            <a:ext cx="4144184" cy="5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Picture 2" descr="http://assets.windowsphone.com/2553f829-61d0-4615-a6d7-941493b13910/Nokia-Lumia-520-Phone280x280_InvariantCulture_Defau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17" y="3704434"/>
            <a:ext cx="2412482" cy="24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pod, listen, mp3, music, player, soun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rowse, internet, online, surf, table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2" y="3568517"/>
            <a:ext cx="2548399" cy="25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Вправа «</a:t>
            </a:r>
            <a:r>
              <a:rPr lang="uk-UA" dirty="0" err="1" smtClean="0"/>
              <a:t>Розсипанка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6135" y="1291046"/>
            <a:ext cx="6991469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Дружити - це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817" y="2785863"/>
            <a:ext cx="3989540" cy="78319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піклуватися</a:t>
            </a:r>
            <a:endParaRPr lang="uk-UA" sz="40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690" y="4408403"/>
            <a:ext cx="3876050" cy="78319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співчувати</a:t>
            </a:r>
            <a:endParaRPr lang="uk-UA" sz="40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299" y="2785863"/>
            <a:ext cx="2887072" cy="78319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прощати</a:t>
            </a:r>
            <a:endParaRPr lang="uk-UA" sz="40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8893" y="2785863"/>
            <a:ext cx="3898150" cy="78319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допомагати</a:t>
            </a:r>
            <a:endParaRPr lang="uk-UA" sz="40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5785" y="4408403"/>
            <a:ext cx="3876050" cy="78319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турбуватися</a:t>
            </a:r>
            <a:endParaRPr lang="uk-UA" sz="40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Запамятай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179012" y="1801824"/>
            <a:ext cx="4676509" cy="4524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5400" b="1" dirty="0" smtClean="0"/>
              <a:t> </a:t>
            </a:r>
            <a:r>
              <a:rPr lang="uk-UA" sz="5400" b="1" dirty="0" smtClean="0"/>
              <a:t>Не бажай другому того, чого не хочеш сам!</a:t>
            </a:r>
            <a:endParaRPr lang="uk-UA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3" y="1801824"/>
            <a:ext cx="5891111" cy="43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40" y="1558501"/>
            <a:ext cx="8891081" cy="5001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Що таке </a:t>
            </a:r>
            <a:r>
              <a:rPr lang="uk-UA" dirty="0" err="1" smtClean="0"/>
              <a:t>булінг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10916" y="2242730"/>
            <a:ext cx="4491824" cy="36327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Булінг</a:t>
            </a:r>
            <a:r>
              <a:rPr lang="ru-RU" b="1" dirty="0" smtClean="0"/>
              <a:t> – </a:t>
            </a:r>
            <a:r>
              <a:rPr lang="ru-RU" b="1" dirty="0" err="1" smtClean="0"/>
              <a:t>залякування</a:t>
            </a:r>
            <a:r>
              <a:rPr lang="ru-RU" b="1" dirty="0" smtClean="0"/>
              <a:t>, </a:t>
            </a:r>
            <a:r>
              <a:rPr lang="ru-RU" b="1" dirty="0" err="1" smtClean="0"/>
              <a:t>цькування</a:t>
            </a:r>
            <a:r>
              <a:rPr lang="ru-RU" b="1" dirty="0" smtClean="0"/>
              <a:t>, </a:t>
            </a:r>
            <a:r>
              <a:rPr lang="ru-RU" b="1" dirty="0" err="1" smtClean="0"/>
              <a:t>задирання</a:t>
            </a:r>
            <a:r>
              <a:rPr lang="ru-RU" b="1" dirty="0" smtClean="0"/>
              <a:t>. </a:t>
            </a:r>
            <a:r>
              <a:rPr lang="ru-RU" b="1" dirty="0" err="1" smtClean="0"/>
              <a:t>Різновид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, </a:t>
            </a:r>
            <a:r>
              <a:rPr lang="ru-RU" b="1" dirty="0" err="1" smtClean="0"/>
              <a:t>котре</a:t>
            </a:r>
            <a:r>
              <a:rPr lang="ru-RU" b="1" dirty="0" smtClean="0"/>
              <a:t> </a:t>
            </a:r>
            <a:r>
              <a:rPr lang="ru-RU" b="1" dirty="0" err="1" smtClean="0"/>
              <a:t>карається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законодавства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86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b="7901"/>
          <a:stretch/>
        </p:blipFill>
        <p:spPr bwMode="auto">
          <a:xfrm>
            <a:off x="1291767" y="1423453"/>
            <a:ext cx="9817220" cy="5082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Навчальне відео «Чорний кіт»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25" y="2695235"/>
            <a:ext cx="11375622" cy="368611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- Чому чорного котика ніхто не любив?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- Чи повинні бути забобони причиною цькування?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- Що на вашу думку відчуває кошеня? Наскільки йому сумно і самотньо?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5" y="11"/>
            <a:ext cx="5510618" cy="26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Навчальне відео «Їжачок Генріх»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6" t="18346" r="2267" b="42893"/>
          <a:stretch/>
        </p:blipFill>
        <p:spPr bwMode="auto">
          <a:xfrm>
            <a:off x="1170560" y="1279078"/>
            <a:ext cx="9685507" cy="511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25" y="2695235"/>
            <a:ext cx="11375622" cy="368611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- Як ви гадаєте, які почуття були у їжачка?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- Що заважало завести їжачкові нових друзів?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- Як нові однокласники вирішили налагодити стосунки з Генріхом?</a:t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65" y="11"/>
            <a:ext cx="5510618" cy="26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Як запобігти </a:t>
            </a:r>
            <a:r>
              <a:rPr lang="uk-UA" dirty="0" err="1" smtClean="0"/>
              <a:t>булінгу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073" r="5672" b="40464"/>
          <a:stretch/>
        </p:blipFill>
        <p:spPr bwMode="auto">
          <a:xfrm>
            <a:off x="1428994" y="1335461"/>
            <a:ext cx="9368708" cy="534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71520</TotalTime>
  <Words>234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Програмні засоби, які полегшують спілкування з людьми із особливими потребами.</vt:lpstr>
      <vt:lpstr>Вправа «Розсипанка»</vt:lpstr>
      <vt:lpstr>Запамятай </vt:lpstr>
      <vt:lpstr>Що таке булінг?</vt:lpstr>
      <vt:lpstr>Навчальне відео «Чорний кіт»</vt:lpstr>
      <vt:lpstr>- Чому чорного котика ніхто не любив?  - Чи повинні бути забобони причиною цькування?  - Що на вашу думку відчуває кошеня? Наскільки йому сумно і самотньо? </vt:lpstr>
      <vt:lpstr>Навчальне відео «Їжачок Генріх»</vt:lpstr>
      <vt:lpstr>- Як ви гадаєте, які почуття були у їжачка?  - Що заважало завести їжачкові нових друзів?  - Як нові однокласники вирішили налагодити стосунки з Генріхом? </vt:lpstr>
      <vt:lpstr>Як запобігти булінгу?</vt:lpstr>
      <vt:lpstr>Кібербулінг</vt:lpstr>
      <vt:lpstr>Навчальне відео «Кібербулінг»</vt:lpstr>
      <vt:lpstr>Правила захисту від кібербулінгу</vt:lpstr>
      <vt:lpstr>Спілкування з людьми з особливими потребами</vt:lpstr>
      <vt:lpstr>Фізкультхвилинка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459</cp:revision>
  <dcterms:created xsi:type="dcterms:W3CDTF">2016-06-06T19:48:43Z</dcterms:created>
  <dcterms:modified xsi:type="dcterms:W3CDTF">2020-05-04T19:23:37Z</dcterms:modified>
</cp:coreProperties>
</file>