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6" r:id="rId4"/>
    <p:sldId id="267" r:id="rId5"/>
    <p:sldId id="268" r:id="rId6"/>
    <p:sldId id="271" r:id="rId7"/>
    <p:sldId id="270" r:id="rId8"/>
    <p:sldId id="272" r:id="rId9"/>
    <p:sldId id="273" r:id="rId10"/>
    <p:sldId id="274" r:id="rId11"/>
    <p:sldId id="279" r:id="rId12"/>
    <p:sldId id="276" r:id="rId13"/>
    <p:sldId id="277" r:id="rId14"/>
    <p:sldId id="278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24" autoAdjust="0"/>
  </p:normalViewPr>
  <p:slideViewPr>
    <p:cSldViewPr snapToGrid="0">
      <p:cViewPr>
        <p:scale>
          <a:sx n="65" d="100"/>
          <a:sy n="65" d="100"/>
        </p:scale>
        <p:origin x="-120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CBED7-9AEC-4F38-9888-6691949F8F37}" type="doc">
      <dgm:prSet loTypeId="urn:microsoft.com/office/officeart/2005/8/layout/cycle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55F6263-CFDA-4432-AB79-B4E8EDAC309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Цікаве спілкування</a:t>
          </a:r>
          <a:endParaRPr lang="uk-UA" sz="24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FEA4E74-F3F8-46F1-A657-C605FCC0B752}" type="parTrans" cxnId="{3EB3715E-50B3-4FE3-B7F3-673D56C38B48}">
      <dgm:prSet/>
      <dgm:spPr/>
      <dgm:t>
        <a:bodyPr/>
        <a:lstStyle/>
        <a:p>
          <a:endParaRPr lang="uk-UA"/>
        </a:p>
      </dgm:t>
    </dgm:pt>
    <dgm:pt modelId="{94586EFD-C441-4C06-B0E2-7FA6FCF6835B}" type="sibTrans" cxnId="{3EB3715E-50B3-4FE3-B7F3-673D56C38B48}">
      <dgm:prSet/>
      <dgm:spPr/>
      <dgm:t>
        <a:bodyPr/>
        <a:lstStyle/>
        <a:p>
          <a:endParaRPr lang="uk-UA"/>
        </a:p>
      </dgm:t>
    </dgm:pt>
    <dgm:pt modelId="{3F627E3F-5D4E-4FF9-BE0A-D4A036AF0626}">
      <dgm:prSet phldrT="[Текст]" custT="1"/>
      <dgm:spPr/>
      <dgm:t>
        <a:bodyPr/>
        <a:lstStyle/>
        <a:p>
          <a:r>
            <a:rPr lang="uk-UA" sz="2400" b="1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Музика</a:t>
          </a:r>
          <a:endParaRPr lang="uk-UA" sz="2400" b="1" cap="none" spc="0" dirty="0">
            <a:ln w="1905"/>
            <a:solidFill>
              <a:srgbClr val="0070C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67F7C7E-AACC-4245-86B1-93998CFEB003}" type="parTrans" cxnId="{636864C1-7941-433C-B7D9-2A091789C53B}">
      <dgm:prSet/>
      <dgm:spPr/>
      <dgm:t>
        <a:bodyPr/>
        <a:lstStyle/>
        <a:p>
          <a:endParaRPr lang="uk-UA"/>
        </a:p>
      </dgm:t>
    </dgm:pt>
    <dgm:pt modelId="{7EFC5F49-1C71-4F40-A813-58FD6D89F0DF}" type="sibTrans" cxnId="{636864C1-7941-433C-B7D9-2A091789C53B}">
      <dgm:prSet/>
      <dgm:spPr/>
      <dgm:t>
        <a:bodyPr/>
        <a:lstStyle/>
        <a:p>
          <a:endParaRPr lang="uk-UA"/>
        </a:p>
      </dgm:t>
    </dgm:pt>
    <dgm:pt modelId="{3C662BE6-D140-4686-830E-0C9B1FFF34FC}">
      <dgm:prSet phldrT="[Текст]" custT="1"/>
      <dgm:spPr/>
      <dgm:t>
        <a:bodyPr/>
        <a:lstStyle/>
        <a:p>
          <a:r>
            <a:rPr lang="uk-UA" sz="2400" b="1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Пізнавальна</a:t>
          </a:r>
          <a:r>
            <a:rPr lang="uk-UA" sz="24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uk-UA" sz="2400" b="1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інформація</a:t>
          </a:r>
          <a:endParaRPr lang="uk-UA" sz="2400" b="1" cap="none" spc="0" dirty="0">
            <a:ln w="1905"/>
            <a:solidFill>
              <a:schemeClr val="accent2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AA86CA4-0017-4294-BB3D-9BB57B8CD4D7}" type="parTrans" cxnId="{5F39820E-A41C-4756-A829-C4E2C37BF618}">
      <dgm:prSet/>
      <dgm:spPr/>
      <dgm:t>
        <a:bodyPr/>
        <a:lstStyle/>
        <a:p>
          <a:endParaRPr lang="uk-UA"/>
        </a:p>
      </dgm:t>
    </dgm:pt>
    <dgm:pt modelId="{CA1F473D-71FD-434A-B2CF-5497F4EC8933}" type="sibTrans" cxnId="{5F39820E-A41C-4756-A829-C4E2C37BF618}">
      <dgm:prSet/>
      <dgm:spPr/>
      <dgm:t>
        <a:bodyPr/>
        <a:lstStyle/>
        <a:p>
          <a:endParaRPr lang="uk-UA"/>
        </a:p>
      </dgm:t>
    </dgm:pt>
    <dgm:pt modelId="{3607E2A5-2C6C-4A64-A0C2-E3C9AF4F70E6}">
      <dgm:prSet phldrT="[Текст]" custT="1"/>
      <dgm:spPr/>
      <dgm:t>
        <a:bodyPr/>
        <a:lstStyle/>
        <a:p>
          <a:r>
            <a:rPr lang="uk-UA" sz="2400" b="1" cap="none" spc="0" dirty="0" smtClean="0">
              <a:ln w="1905"/>
              <a:solidFill>
                <a:srgbClr val="AB154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Швидке </a:t>
          </a:r>
        </a:p>
        <a:p>
          <a:r>
            <a:rPr lang="uk-UA" sz="2400" b="1" cap="none" spc="0" dirty="0" smtClean="0">
              <a:ln w="1905"/>
              <a:solidFill>
                <a:srgbClr val="AB154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листування</a:t>
          </a:r>
          <a:endParaRPr lang="uk-UA" sz="2400" b="1" cap="none" spc="0" dirty="0">
            <a:ln w="1905"/>
            <a:solidFill>
              <a:srgbClr val="AB154E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3020AD9-CFE4-4881-8537-C83D90A7F487}" type="parTrans" cxnId="{707C4CEC-0BCF-4A7F-8EFB-02491C24AF75}">
      <dgm:prSet/>
      <dgm:spPr/>
      <dgm:t>
        <a:bodyPr/>
        <a:lstStyle/>
        <a:p>
          <a:endParaRPr lang="uk-UA"/>
        </a:p>
      </dgm:t>
    </dgm:pt>
    <dgm:pt modelId="{54B16927-2742-4BB3-A241-DB6CC60FFB5B}" type="sibTrans" cxnId="{707C4CEC-0BCF-4A7F-8EFB-02491C24AF75}">
      <dgm:prSet/>
      <dgm:spPr/>
      <dgm:t>
        <a:bodyPr/>
        <a:lstStyle/>
        <a:p>
          <a:endParaRPr lang="uk-UA"/>
        </a:p>
      </dgm:t>
    </dgm:pt>
    <dgm:pt modelId="{94DD6BB0-37D8-4394-AF1C-CBEE13204F16}">
      <dgm:prSet phldrT="[Текст]" custT="1"/>
      <dgm:spPr/>
      <dgm:t>
        <a:bodyPr/>
        <a:lstStyle/>
        <a:p>
          <a:r>
            <a:rPr lang="uk-UA" sz="2400" b="1" cap="none" spc="0" dirty="0" err="1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Онлайн</a:t>
          </a:r>
          <a:r>
            <a:rPr lang="uk-UA" sz="24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навчання</a:t>
          </a:r>
          <a:endParaRPr lang="uk-UA" sz="2400" b="1" cap="none" spc="0" dirty="0">
            <a:ln w="1905"/>
            <a:solidFill>
              <a:srgbClr val="00B05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8F664B0-F4F7-4415-98C3-337620D828CD}" type="parTrans" cxnId="{ECD8C14B-98F0-4879-B8DA-5D1C409823D8}">
      <dgm:prSet/>
      <dgm:spPr/>
      <dgm:t>
        <a:bodyPr/>
        <a:lstStyle/>
        <a:p>
          <a:endParaRPr lang="uk-UA"/>
        </a:p>
      </dgm:t>
    </dgm:pt>
    <dgm:pt modelId="{37FEA129-2AE8-499A-8647-6CD53CC9DB1F}" type="sibTrans" cxnId="{ECD8C14B-98F0-4879-B8DA-5D1C409823D8}">
      <dgm:prSet/>
      <dgm:spPr/>
      <dgm:t>
        <a:bodyPr/>
        <a:lstStyle/>
        <a:p>
          <a:endParaRPr lang="uk-UA"/>
        </a:p>
      </dgm:t>
    </dgm:pt>
    <dgm:pt modelId="{5250CCF0-9333-4C15-AD68-6CD7FB74A1A7}" type="pres">
      <dgm:prSet presAssocID="{17ECBED7-9AEC-4F38-9888-6691949F8F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80806FB-5DD2-4EEA-A9D6-4085FE2B1219}" type="pres">
      <dgm:prSet presAssocID="{955F6263-CFDA-4432-AB79-B4E8EDAC3090}" presName="dummy" presStyleCnt="0"/>
      <dgm:spPr/>
    </dgm:pt>
    <dgm:pt modelId="{5746D3A8-9676-41D4-9057-29B72FF4EB81}" type="pres">
      <dgm:prSet presAssocID="{955F6263-CFDA-4432-AB79-B4E8EDAC3090}" presName="node" presStyleLbl="revTx" presStyleIdx="0" presStyleCnt="5" custScaleX="1799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9AD335-08D3-4849-A5A5-7EBB2157F611}" type="pres">
      <dgm:prSet presAssocID="{94586EFD-C441-4C06-B0E2-7FA6FCF6835B}" presName="sibTrans" presStyleLbl="node1" presStyleIdx="0" presStyleCnt="5"/>
      <dgm:spPr/>
      <dgm:t>
        <a:bodyPr/>
        <a:lstStyle/>
        <a:p>
          <a:endParaRPr lang="uk-UA"/>
        </a:p>
      </dgm:t>
    </dgm:pt>
    <dgm:pt modelId="{6721D6C7-BD9A-48DA-83EE-2A7E6AC79150}" type="pres">
      <dgm:prSet presAssocID="{3F627E3F-5D4E-4FF9-BE0A-D4A036AF0626}" presName="dummy" presStyleCnt="0"/>
      <dgm:spPr/>
    </dgm:pt>
    <dgm:pt modelId="{B7B2D2E3-994E-4CEE-A53C-8117AC920051}" type="pres">
      <dgm:prSet presAssocID="{3F627E3F-5D4E-4FF9-BE0A-D4A036AF0626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CF694B-6C5F-43B4-9BDB-D88128DAC380}" type="pres">
      <dgm:prSet presAssocID="{7EFC5F49-1C71-4F40-A813-58FD6D89F0DF}" presName="sibTrans" presStyleLbl="node1" presStyleIdx="1" presStyleCnt="5"/>
      <dgm:spPr/>
      <dgm:t>
        <a:bodyPr/>
        <a:lstStyle/>
        <a:p>
          <a:endParaRPr lang="uk-UA"/>
        </a:p>
      </dgm:t>
    </dgm:pt>
    <dgm:pt modelId="{2B1ACAFC-929D-44B4-B3CC-717DED39E245}" type="pres">
      <dgm:prSet presAssocID="{3C662BE6-D140-4686-830E-0C9B1FFF34FC}" presName="dummy" presStyleCnt="0"/>
      <dgm:spPr/>
    </dgm:pt>
    <dgm:pt modelId="{90F1CECE-6E86-4B55-9347-6DD4105AFE57}" type="pres">
      <dgm:prSet presAssocID="{3C662BE6-D140-4686-830E-0C9B1FFF34FC}" presName="node" presStyleLbl="revTx" presStyleIdx="2" presStyleCnt="5" custScaleX="1728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6CA148-A614-4A23-B770-56CCBA4F37FE}" type="pres">
      <dgm:prSet presAssocID="{CA1F473D-71FD-434A-B2CF-5497F4EC8933}" presName="sibTrans" presStyleLbl="node1" presStyleIdx="2" presStyleCnt="5"/>
      <dgm:spPr/>
      <dgm:t>
        <a:bodyPr/>
        <a:lstStyle/>
        <a:p>
          <a:endParaRPr lang="uk-UA"/>
        </a:p>
      </dgm:t>
    </dgm:pt>
    <dgm:pt modelId="{55DD6F9E-1625-4586-B29E-D9F053C82DB1}" type="pres">
      <dgm:prSet presAssocID="{3607E2A5-2C6C-4A64-A0C2-E3C9AF4F70E6}" presName="dummy" presStyleCnt="0"/>
      <dgm:spPr/>
    </dgm:pt>
    <dgm:pt modelId="{5E0726E8-6844-4485-92AB-8FF3D95CA34A}" type="pres">
      <dgm:prSet presAssocID="{3607E2A5-2C6C-4A64-A0C2-E3C9AF4F70E6}" presName="node" presStyleLbl="revTx" presStyleIdx="3" presStyleCnt="5" custScaleX="1634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0005B5-3384-4151-983A-48B39F12CA52}" type="pres">
      <dgm:prSet presAssocID="{54B16927-2742-4BB3-A241-DB6CC60FFB5B}" presName="sibTrans" presStyleLbl="node1" presStyleIdx="3" presStyleCnt="5"/>
      <dgm:spPr/>
      <dgm:t>
        <a:bodyPr/>
        <a:lstStyle/>
        <a:p>
          <a:endParaRPr lang="uk-UA"/>
        </a:p>
      </dgm:t>
    </dgm:pt>
    <dgm:pt modelId="{1F3307C2-9F2D-4462-A9C0-F0A7688804B7}" type="pres">
      <dgm:prSet presAssocID="{94DD6BB0-37D8-4394-AF1C-CBEE13204F16}" presName="dummy" presStyleCnt="0"/>
      <dgm:spPr/>
    </dgm:pt>
    <dgm:pt modelId="{6B56360B-1759-40B7-B913-C00A53E83B03}" type="pres">
      <dgm:prSet presAssocID="{94DD6BB0-37D8-4394-AF1C-CBEE13204F1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3B65BF-1F23-41BE-BD3D-ABC374F1123B}" type="pres">
      <dgm:prSet presAssocID="{37FEA129-2AE8-499A-8647-6CD53CC9DB1F}" presName="sibTrans" presStyleLbl="node1" presStyleIdx="4" presStyleCnt="5"/>
      <dgm:spPr/>
      <dgm:t>
        <a:bodyPr/>
        <a:lstStyle/>
        <a:p>
          <a:endParaRPr lang="uk-UA"/>
        </a:p>
      </dgm:t>
    </dgm:pt>
  </dgm:ptLst>
  <dgm:cxnLst>
    <dgm:cxn modelId="{24B2E9D8-D4AE-4EAE-AD35-2F2F912A12F6}" type="presOf" srcId="{94DD6BB0-37D8-4394-AF1C-CBEE13204F16}" destId="{6B56360B-1759-40B7-B913-C00A53E83B03}" srcOrd="0" destOrd="0" presId="urn:microsoft.com/office/officeart/2005/8/layout/cycle1"/>
    <dgm:cxn modelId="{3EB3715E-50B3-4FE3-B7F3-673D56C38B48}" srcId="{17ECBED7-9AEC-4F38-9888-6691949F8F37}" destId="{955F6263-CFDA-4432-AB79-B4E8EDAC3090}" srcOrd="0" destOrd="0" parTransId="{3FEA4E74-F3F8-46F1-A657-C605FCC0B752}" sibTransId="{94586EFD-C441-4C06-B0E2-7FA6FCF6835B}"/>
    <dgm:cxn modelId="{636864C1-7941-433C-B7D9-2A091789C53B}" srcId="{17ECBED7-9AEC-4F38-9888-6691949F8F37}" destId="{3F627E3F-5D4E-4FF9-BE0A-D4A036AF0626}" srcOrd="1" destOrd="0" parTransId="{667F7C7E-AACC-4245-86B1-93998CFEB003}" sibTransId="{7EFC5F49-1C71-4F40-A813-58FD6D89F0DF}"/>
    <dgm:cxn modelId="{59DC87FB-C6A8-4E51-8913-E45887220194}" type="presOf" srcId="{3F627E3F-5D4E-4FF9-BE0A-D4A036AF0626}" destId="{B7B2D2E3-994E-4CEE-A53C-8117AC920051}" srcOrd="0" destOrd="0" presId="urn:microsoft.com/office/officeart/2005/8/layout/cycle1"/>
    <dgm:cxn modelId="{47858266-1439-4240-847B-64B011F5F543}" type="presOf" srcId="{3607E2A5-2C6C-4A64-A0C2-E3C9AF4F70E6}" destId="{5E0726E8-6844-4485-92AB-8FF3D95CA34A}" srcOrd="0" destOrd="0" presId="urn:microsoft.com/office/officeart/2005/8/layout/cycle1"/>
    <dgm:cxn modelId="{D11575D2-A148-4CA3-B4BC-EB68970D2906}" type="presOf" srcId="{7EFC5F49-1C71-4F40-A813-58FD6D89F0DF}" destId="{7DCF694B-6C5F-43B4-9BDB-D88128DAC380}" srcOrd="0" destOrd="0" presId="urn:microsoft.com/office/officeart/2005/8/layout/cycle1"/>
    <dgm:cxn modelId="{BC481450-ED3A-4F9D-AE42-AAC0384520C9}" type="presOf" srcId="{CA1F473D-71FD-434A-B2CF-5497F4EC8933}" destId="{C56CA148-A614-4A23-B770-56CCBA4F37FE}" srcOrd="0" destOrd="0" presId="urn:microsoft.com/office/officeart/2005/8/layout/cycle1"/>
    <dgm:cxn modelId="{707C4CEC-0BCF-4A7F-8EFB-02491C24AF75}" srcId="{17ECBED7-9AEC-4F38-9888-6691949F8F37}" destId="{3607E2A5-2C6C-4A64-A0C2-E3C9AF4F70E6}" srcOrd="3" destOrd="0" parTransId="{83020AD9-CFE4-4881-8537-C83D90A7F487}" sibTransId="{54B16927-2742-4BB3-A241-DB6CC60FFB5B}"/>
    <dgm:cxn modelId="{675146C7-F992-450B-87FD-F07977DD7423}" type="presOf" srcId="{54B16927-2742-4BB3-A241-DB6CC60FFB5B}" destId="{0D0005B5-3384-4151-983A-48B39F12CA52}" srcOrd="0" destOrd="0" presId="urn:microsoft.com/office/officeart/2005/8/layout/cycle1"/>
    <dgm:cxn modelId="{0115924F-F966-47A5-B8C1-C69B79C73CF0}" type="presOf" srcId="{37FEA129-2AE8-499A-8647-6CD53CC9DB1F}" destId="{233B65BF-1F23-41BE-BD3D-ABC374F1123B}" srcOrd="0" destOrd="0" presId="urn:microsoft.com/office/officeart/2005/8/layout/cycle1"/>
    <dgm:cxn modelId="{7608EF87-9790-44EE-96A4-5E22394E16B3}" type="presOf" srcId="{17ECBED7-9AEC-4F38-9888-6691949F8F37}" destId="{5250CCF0-9333-4C15-AD68-6CD7FB74A1A7}" srcOrd="0" destOrd="0" presId="urn:microsoft.com/office/officeart/2005/8/layout/cycle1"/>
    <dgm:cxn modelId="{D34454CB-EE54-4390-A37C-357C6164C7CA}" type="presOf" srcId="{94586EFD-C441-4C06-B0E2-7FA6FCF6835B}" destId="{B99AD335-08D3-4849-A5A5-7EBB2157F611}" srcOrd="0" destOrd="0" presId="urn:microsoft.com/office/officeart/2005/8/layout/cycle1"/>
    <dgm:cxn modelId="{1B3002C4-D4CF-4E86-BE33-4498254163C2}" type="presOf" srcId="{955F6263-CFDA-4432-AB79-B4E8EDAC3090}" destId="{5746D3A8-9676-41D4-9057-29B72FF4EB81}" srcOrd="0" destOrd="0" presId="urn:microsoft.com/office/officeart/2005/8/layout/cycle1"/>
    <dgm:cxn modelId="{5F39820E-A41C-4756-A829-C4E2C37BF618}" srcId="{17ECBED7-9AEC-4F38-9888-6691949F8F37}" destId="{3C662BE6-D140-4686-830E-0C9B1FFF34FC}" srcOrd="2" destOrd="0" parTransId="{CAA86CA4-0017-4294-BB3D-9BB57B8CD4D7}" sibTransId="{CA1F473D-71FD-434A-B2CF-5497F4EC8933}"/>
    <dgm:cxn modelId="{ECD8C14B-98F0-4879-B8DA-5D1C409823D8}" srcId="{17ECBED7-9AEC-4F38-9888-6691949F8F37}" destId="{94DD6BB0-37D8-4394-AF1C-CBEE13204F16}" srcOrd="4" destOrd="0" parTransId="{98F664B0-F4F7-4415-98C3-337620D828CD}" sibTransId="{37FEA129-2AE8-499A-8647-6CD53CC9DB1F}"/>
    <dgm:cxn modelId="{76DFF269-2098-4564-8085-16389A0ECC38}" type="presOf" srcId="{3C662BE6-D140-4686-830E-0C9B1FFF34FC}" destId="{90F1CECE-6E86-4B55-9347-6DD4105AFE57}" srcOrd="0" destOrd="0" presId="urn:microsoft.com/office/officeart/2005/8/layout/cycle1"/>
    <dgm:cxn modelId="{A65F8939-7473-494C-9B00-7FD2B6E4CEA7}" type="presParOf" srcId="{5250CCF0-9333-4C15-AD68-6CD7FB74A1A7}" destId="{280806FB-5DD2-4EEA-A9D6-4085FE2B1219}" srcOrd="0" destOrd="0" presId="urn:microsoft.com/office/officeart/2005/8/layout/cycle1"/>
    <dgm:cxn modelId="{0F0C9290-A39D-4887-B8BF-ED37AC97DC4D}" type="presParOf" srcId="{5250CCF0-9333-4C15-AD68-6CD7FB74A1A7}" destId="{5746D3A8-9676-41D4-9057-29B72FF4EB81}" srcOrd="1" destOrd="0" presId="urn:microsoft.com/office/officeart/2005/8/layout/cycle1"/>
    <dgm:cxn modelId="{A480F71A-2677-4FC5-B3ED-D85570FCB2CC}" type="presParOf" srcId="{5250CCF0-9333-4C15-AD68-6CD7FB74A1A7}" destId="{B99AD335-08D3-4849-A5A5-7EBB2157F611}" srcOrd="2" destOrd="0" presId="urn:microsoft.com/office/officeart/2005/8/layout/cycle1"/>
    <dgm:cxn modelId="{268CF933-D3A3-46D9-8429-DE2028DBA406}" type="presParOf" srcId="{5250CCF0-9333-4C15-AD68-6CD7FB74A1A7}" destId="{6721D6C7-BD9A-48DA-83EE-2A7E6AC79150}" srcOrd="3" destOrd="0" presId="urn:microsoft.com/office/officeart/2005/8/layout/cycle1"/>
    <dgm:cxn modelId="{3DC7D093-0529-471C-86FB-E8E642FFFD6D}" type="presParOf" srcId="{5250CCF0-9333-4C15-AD68-6CD7FB74A1A7}" destId="{B7B2D2E3-994E-4CEE-A53C-8117AC920051}" srcOrd="4" destOrd="0" presId="urn:microsoft.com/office/officeart/2005/8/layout/cycle1"/>
    <dgm:cxn modelId="{196DB97D-434E-41C7-9EBD-794C478FCA6E}" type="presParOf" srcId="{5250CCF0-9333-4C15-AD68-6CD7FB74A1A7}" destId="{7DCF694B-6C5F-43B4-9BDB-D88128DAC380}" srcOrd="5" destOrd="0" presId="urn:microsoft.com/office/officeart/2005/8/layout/cycle1"/>
    <dgm:cxn modelId="{B147FC78-C3BB-411D-9629-CF2349656533}" type="presParOf" srcId="{5250CCF0-9333-4C15-AD68-6CD7FB74A1A7}" destId="{2B1ACAFC-929D-44B4-B3CC-717DED39E245}" srcOrd="6" destOrd="0" presId="urn:microsoft.com/office/officeart/2005/8/layout/cycle1"/>
    <dgm:cxn modelId="{E697812B-F85C-4CDE-A72E-69325CC35609}" type="presParOf" srcId="{5250CCF0-9333-4C15-AD68-6CD7FB74A1A7}" destId="{90F1CECE-6E86-4B55-9347-6DD4105AFE57}" srcOrd="7" destOrd="0" presId="urn:microsoft.com/office/officeart/2005/8/layout/cycle1"/>
    <dgm:cxn modelId="{C9541A45-D5DD-4562-A0E7-F27777D59A24}" type="presParOf" srcId="{5250CCF0-9333-4C15-AD68-6CD7FB74A1A7}" destId="{C56CA148-A614-4A23-B770-56CCBA4F37FE}" srcOrd="8" destOrd="0" presId="urn:microsoft.com/office/officeart/2005/8/layout/cycle1"/>
    <dgm:cxn modelId="{E7946095-47E4-4A19-954A-0B74ECAE9029}" type="presParOf" srcId="{5250CCF0-9333-4C15-AD68-6CD7FB74A1A7}" destId="{55DD6F9E-1625-4586-B29E-D9F053C82DB1}" srcOrd="9" destOrd="0" presId="urn:microsoft.com/office/officeart/2005/8/layout/cycle1"/>
    <dgm:cxn modelId="{5122F585-CBE0-4C11-BFB9-EC5440B81F0F}" type="presParOf" srcId="{5250CCF0-9333-4C15-AD68-6CD7FB74A1A7}" destId="{5E0726E8-6844-4485-92AB-8FF3D95CA34A}" srcOrd="10" destOrd="0" presId="urn:microsoft.com/office/officeart/2005/8/layout/cycle1"/>
    <dgm:cxn modelId="{7ED4EEDF-2A1C-4CD4-BFDA-89C05C0B84FC}" type="presParOf" srcId="{5250CCF0-9333-4C15-AD68-6CD7FB74A1A7}" destId="{0D0005B5-3384-4151-983A-48B39F12CA52}" srcOrd="11" destOrd="0" presId="urn:microsoft.com/office/officeart/2005/8/layout/cycle1"/>
    <dgm:cxn modelId="{BF327F55-2A8E-4F36-A72B-D4FFF162092C}" type="presParOf" srcId="{5250CCF0-9333-4C15-AD68-6CD7FB74A1A7}" destId="{1F3307C2-9F2D-4462-A9C0-F0A7688804B7}" srcOrd="12" destOrd="0" presId="urn:microsoft.com/office/officeart/2005/8/layout/cycle1"/>
    <dgm:cxn modelId="{EDF120CC-00F8-4C16-9358-672A9AFAD5B1}" type="presParOf" srcId="{5250CCF0-9333-4C15-AD68-6CD7FB74A1A7}" destId="{6B56360B-1759-40B7-B913-C00A53E83B03}" srcOrd="13" destOrd="0" presId="urn:microsoft.com/office/officeart/2005/8/layout/cycle1"/>
    <dgm:cxn modelId="{8D943B9A-9233-4A4A-9401-9931CB347E91}" type="presParOf" srcId="{5250CCF0-9333-4C15-AD68-6CD7FB74A1A7}" destId="{233B65BF-1F23-41BE-BD3D-ABC374F1123B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6D3A8-9676-41D4-9057-29B72FF4EB81}">
      <dsp:nvSpPr>
        <dsp:cNvPr id="0" name=""/>
        <dsp:cNvSpPr/>
      </dsp:nvSpPr>
      <dsp:spPr>
        <a:xfrm>
          <a:off x="4046427" y="40611"/>
          <a:ext cx="2562290" cy="142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Цікаве спілкування</a:t>
          </a:r>
          <a:endParaRPr lang="uk-UA" sz="2400" b="1" kern="1200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046427" y="40611"/>
        <a:ext cx="2562290" cy="1423882"/>
      </dsp:txXfrm>
    </dsp:sp>
    <dsp:sp modelId="{B99AD335-08D3-4849-A5A5-7EBB2157F611}">
      <dsp:nvSpPr>
        <dsp:cNvPr id="0" name=""/>
        <dsp:cNvSpPr/>
      </dsp:nvSpPr>
      <dsp:spPr>
        <a:xfrm>
          <a:off x="1267142" y="-461"/>
          <a:ext cx="5337288" cy="5337288"/>
        </a:xfrm>
        <a:prstGeom prst="circularArrow">
          <a:avLst>
            <a:gd name="adj1" fmla="val 5202"/>
            <a:gd name="adj2" fmla="val 336063"/>
            <a:gd name="adj3" fmla="val 21292632"/>
            <a:gd name="adj4" fmla="val 19766773"/>
            <a:gd name="adj5" fmla="val 60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B2D2E3-994E-4CEE-A53C-8117AC920051}">
      <dsp:nvSpPr>
        <dsp:cNvPr id="0" name=""/>
        <dsp:cNvSpPr/>
      </dsp:nvSpPr>
      <dsp:spPr>
        <a:xfrm>
          <a:off x="5475803" y="2687947"/>
          <a:ext cx="1423882" cy="142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Музика</a:t>
          </a:r>
          <a:endParaRPr lang="uk-UA" sz="2400" b="1" kern="1200" cap="none" spc="0" dirty="0">
            <a:ln w="1905"/>
            <a:solidFill>
              <a:srgbClr val="0070C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475803" y="2687947"/>
        <a:ext cx="1423882" cy="1423882"/>
      </dsp:txXfrm>
    </dsp:sp>
    <dsp:sp modelId="{7DCF694B-6C5F-43B4-9BDB-D88128DAC380}">
      <dsp:nvSpPr>
        <dsp:cNvPr id="0" name=""/>
        <dsp:cNvSpPr/>
      </dsp:nvSpPr>
      <dsp:spPr>
        <a:xfrm>
          <a:off x="1267142" y="-461"/>
          <a:ext cx="5337288" cy="5337288"/>
        </a:xfrm>
        <a:prstGeom prst="circularArrow">
          <a:avLst>
            <a:gd name="adj1" fmla="val 5202"/>
            <a:gd name="adj2" fmla="val 336063"/>
            <a:gd name="adj3" fmla="val 3185346"/>
            <a:gd name="adj4" fmla="val 2254013"/>
            <a:gd name="adj5" fmla="val 6069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F1CECE-6E86-4B55-9347-6DD4105AFE57}">
      <dsp:nvSpPr>
        <dsp:cNvPr id="0" name=""/>
        <dsp:cNvSpPr/>
      </dsp:nvSpPr>
      <dsp:spPr>
        <a:xfrm>
          <a:off x="2705295" y="4324091"/>
          <a:ext cx="2460981" cy="142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Пізнавальна</a:t>
          </a:r>
          <a:r>
            <a:rPr lang="uk-UA" sz="2400" b="1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uk-UA" sz="2400" b="1" kern="1200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інформація</a:t>
          </a:r>
          <a:endParaRPr lang="uk-UA" sz="2400" b="1" kern="1200" cap="none" spc="0" dirty="0">
            <a:ln w="1905"/>
            <a:solidFill>
              <a:schemeClr val="accent2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705295" y="4324091"/>
        <a:ext cx="2460981" cy="1423882"/>
      </dsp:txXfrm>
    </dsp:sp>
    <dsp:sp modelId="{C56CA148-A614-4A23-B770-56CCBA4F37FE}">
      <dsp:nvSpPr>
        <dsp:cNvPr id="0" name=""/>
        <dsp:cNvSpPr/>
      </dsp:nvSpPr>
      <dsp:spPr>
        <a:xfrm>
          <a:off x="1267142" y="-461"/>
          <a:ext cx="5337288" cy="5337288"/>
        </a:xfrm>
        <a:prstGeom prst="circularArrow">
          <a:avLst>
            <a:gd name="adj1" fmla="val 5202"/>
            <a:gd name="adj2" fmla="val 336063"/>
            <a:gd name="adj3" fmla="val 8209925"/>
            <a:gd name="adj4" fmla="val 7278591"/>
            <a:gd name="adj5" fmla="val 6069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0726E8-6844-4485-92AB-8FF3D95CA34A}">
      <dsp:nvSpPr>
        <dsp:cNvPr id="0" name=""/>
        <dsp:cNvSpPr/>
      </dsp:nvSpPr>
      <dsp:spPr>
        <a:xfrm>
          <a:off x="520444" y="2687947"/>
          <a:ext cx="2326766" cy="142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905"/>
              <a:solidFill>
                <a:srgbClr val="AB154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Швидке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905"/>
              <a:solidFill>
                <a:srgbClr val="AB154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листування</a:t>
          </a:r>
          <a:endParaRPr lang="uk-UA" sz="2400" b="1" kern="1200" cap="none" spc="0" dirty="0">
            <a:ln w="1905"/>
            <a:solidFill>
              <a:srgbClr val="AB154E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20444" y="2687947"/>
        <a:ext cx="2326766" cy="1423882"/>
      </dsp:txXfrm>
    </dsp:sp>
    <dsp:sp modelId="{0D0005B5-3384-4151-983A-48B39F12CA52}">
      <dsp:nvSpPr>
        <dsp:cNvPr id="0" name=""/>
        <dsp:cNvSpPr/>
      </dsp:nvSpPr>
      <dsp:spPr>
        <a:xfrm>
          <a:off x="1267142" y="-461"/>
          <a:ext cx="5337288" cy="5337288"/>
        </a:xfrm>
        <a:prstGeom prst="circularArrow">
          <a:avLst>
            <a:gd name="adj1" fmla="val 5202"/>
            <a:gd name="adj2" fmla="val 336063"/>
            <a:gd name="adj3" fmla="val 12297164"/>
            <a:gd name="adj4" fmla="val 10771305"/>
            <a:gd name="adj5" fmla="val 6069"/>
          </a:avLst>
        </a:prstGeom>
        <a:gradFill rotWithShape="0">
          <a:gsLst>
            <a:gs pos="0">
              <a:schemeClr val="accent4">
                <a:hueOff val="7796770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70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70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56360B-1759-40B7-B913-C00A53E83B03}">
      <dsp:nvSpPr>
        <dsp:cNvPr id="0" name=""/>
        <dsp:cNvSpPr/>
      </dsp:nvSpPr>
      <dsp:spPr>
        <a:xfrm>
          <a:off x="1832058" y="40611"/>
          <a:ext cx="1423882" cy="142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err="1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Онлайн</a:t>
          </a:r>
          <a:r>
            <a:rPr lang="uk-UA" sz="2400" b="1" kern="1200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навчання</a:t>
          </a:r>
          <a:endParaRPr lang="uk-UA" sz="2400" b="1" kern="1200" cap="none" spc="0" dirty="0">
            <a:ln w="1905"/>
            <a:solidFill>
              <a:srgbClr val="00B05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832058" y="40611"/>
        <a:ext cx="1423882" cy="1423882"/>
      </dsp:txXfrm>
    </dsp:sp>
    <dsp:sp modelId="{233B65BF-1F23-41BE-BD3D-ABC374F1123B}">
      <dsp:nvSpPr>
        <dsp:cNvPr id="0" name=""/>
        <dsp:cNvSpPr/>
      </dsp:nvSpPr>
      <dsp:spPr>
        <a:xfrm>
          <a:off x="1267142" y="-461"/>
          <a:ext cx="5337288" cy="5337288"/>
        </a:xfrm>
        <a:prstGeom prst="circularArrow">
          <a:avLst>
            <a:gd name="adj1" fmla="val 5202"/>
            <a:gd name="adj2" fmla="val 336063"/>
            <a:gd name="adj3" fmla="val 16024630"/>
            <a:gd name="adj4" fmla="val 15198880"/>
            <a:gd name="adj5" fmla="val 6069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17687-73E5-4251-B134-5E8DC43C8ED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C6AA2-F316-47CA-A63D-4D854ADD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3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346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676-2CB1-46F9-99C4-E3011AE2D36D}" type="datetime1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5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07AE-F273-4319-B501-05B681FEFC90}" type="datetime1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E4F8-2274-4E9A-96B4-22C4A9537401}" type="datetime1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8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AC1-C368-4D9E-86AD-D0D1485C3EA1}" type="datetime1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3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9872-AFD7-434A-A0CD-768BFC941CF3}" type="datetime1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5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DEE6-FDE6-40C5-9C13-63D207BB8541}" type="datetime1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3287-135D-4847-8E35-769DF830EAF6}" type="datetime1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4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DCA8-3F7F-4BDF-AEEF-9969815769C0}" type="datetime1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5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3D3-B021-4029-B783-3D1ADB4BDA17}" type="datetime1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868B-7433-4693-8CAE-96FF244D6734}" type="datetime1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6A02-E680-4DCB-8FF4-46DB0121A5B7}" type="datetime1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0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02A1-3A2C-4F6C-9C97-040817BF748C}" type="datetime1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1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4405" y="561861"/>
            <a:ext cx="7744858" cy="1491792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0674" y="978831"/>
            <a:ext cx="63346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Безпечний Інтернет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5618601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uk-UA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Пам'ятка для дітей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90" y="1564805"/>
            <a:ext cx="2368627" cy="36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6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10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8563" y="2428894"/>
            <a:ext cx="49729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Ніколи нічого не купуй у 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І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нтернеті без дозволу батьків, адже ти неповнолітній,тому не можеш самостійно розпоряджатися грошима.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7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1155" y="2749061"/>
            <a:ext cx="48154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Якщо тебе ображають у мережі повідом про це батькам.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Вони </a:t>
            </a:r>
            <a:r>
              <a:rPr lang="uk-UA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допоможуть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uk-UA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тобі заблокувати цього користувача.</a:t>
            </a:r>
            <a:endParaRPr lang="uk-UA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8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1155" y="2689101"/>
            <a:ext cx="48154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Не довіряй інформації з неперевірених </a:t>
            </a:r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інтернет-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сайтів. Більшість з них являються лише носіями для вірусів.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</a:t>
            </a:r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3593" y="2674111"/>
            <a:ext cx="49579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Не довіряй інтернет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-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розіграшам. Адже ти можеш не лише програти, а й втратити  гроші (електронну адресу,тощо).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10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1155" y="2674111"/>
            <a:ext cx="48154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Якщо ти отримав сумнівний електронний лист, не відкривай його самостійно. Адже він може нести в собі небезпеку. Краще порадитися з батьками.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01967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7866" y="314185"/>
            <a:ext cx="710164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Дякую за увагу!</a:t>
            </a:r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30" y="1473112"/>
            <a:ext cx="2379973" cy="23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622" y="209861"/>
            <a:ext cx="8328754" cy="614163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49393530"/>
              </p:ext>
            </p:extLst>
          </p:nvPr>
        </p:nvGraphicFramePr>
        <p:xfrm>
          <a:off x="794483" y="756435"/>
          <a:ext cx="7420131" cy="574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oksana\Desktop\интернет\entry-1-glob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7867">
            <a:off x="2777929" y="1354240"/>
            <a:ext cx="3993263" cy="40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5074" y="62114"/>
            <a:ext cx="5393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Переваги Інтернета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79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622" y="209861"/>
            <a:ext cx="8328754" cy="614163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5975" y="224851"/>
            <a:ext cx="5432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Інтернет може бути</a:t>
            </a:r>
            <a:endParaRPr lang="uk-UA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sif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8"/>
          <a:stretch>
            <a:fillRect/>
          </a:stretch>
        </p:blipFill>
        <p:spPr bwMode="auto">
          <a:xfrm>
            <a:off x="1273697" y="1055848"/>
            <a:ext cx="6596604" cy="44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3279" y="5058035"/>
            <a:ext cx="61895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небезпечним</a:t>
            </a:r>
          </a:p>
        </p:txBody>
      </p:sp>
    </p:spTree>
    <p:extLst>
      <p:ext uri="{BB962C8B-B14F-4D97-AF65-F5344CB8AC3E}">
        <p14:creationId xmlns:p14="http://schemas.microsoft.com/office/powerpoint/2010/main" val="21638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682" y="-333011"/>
            <a:ext cx="10578617" cy="7875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5891" y="1177712"/>
            <a:ext cx="6334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Правила </a:t>
            </a:r>
          </a:p>
          <a:p>
            <a:pPr algn="ctr">
              <a:lnSpc>
                <a:spcPct val="120000"/>
              </a:lnSpc>
            </a:pPr>
            <a:r>
              <a:rPr lang="uk-UA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безпечного</a:t>
            </a:r>
          </a:p>
          <a:p>
            <a:pPr algn="ctr">
              <a:lnSpc>
                <a:spcPct val="120000"/>
              </a:lnSpc>
            </a:pPr>
            <a:r>
              <a:rPr lang="uk-UA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 користування</a:t>
            </a:r>
          </a:p>
          <a:p>
            <a:pPr algn="ctr">
              <a:lnSpc>
                <a:spcPct val="120000"/>
              </a:lnSpc>
            </a:pPr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 ІНТЕРНЕТОМ</a:t>
            </a:r>
            <a:endParaRPr lang="ru-RU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60" y="175545"/>
            <a:ext cx="1218540" cy="12185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1" y="175545"/>
            <a:ext cx="933728" cy="933728"/>
          </a:xfrm>
          <a:prstGeom prst="rect">
            <a:avLst/>
          </a:prstGeom>
        </p:spPr>
      </p:pic>
      <p:pic>
        <p:nvPicPr>
          <p:cNvPr id="9" name="Picture 2" descr="F:\Gif_Anim_Fina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6" y="3819659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1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8563" y="2452494"/>
            <a:ext cx="49372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У Інтернеті час летить швидко. Саме тому, розпочинаючи роботу, встанови біля комп'ютера таймер і обмежуй час проведений в мережі.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2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6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5999" y="2416036"/>
            <a:ext cx="47893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Будь чемним і ввічливим з іншими користувачами мережі. Пам`ятай, що спілкування з друзями в Інтернеті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, майже нічим не відрізняться від спілкування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з ними у реальному житті.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</a:t>
            </a:r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4807" y="2688511"/>
            <a:ext cx="49840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Знай, що у Інтернеті безліч шахраїв, тому зберігай свої особисті данні (адресу, дату народження, номер телефону).  Не вказуй їх при спілкуванні у мережі.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4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8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4257" y="2473865"/>
            <a:ext cx="4815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Завжди розповідай про свої проблеми у Інтернеті батькам. Вони тобі друзі і допоможуть розв`язати тобі будь-які ускладнення в мережі.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5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9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027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1155" y="2644131"/>
            <a:ext cx="48154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Обходь погані сайти. Вони можуть нести в собі віруси та бути шкідливими для твого психічного здоров`я.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299</Words>
  <Application>Microsoft Office PowerPoint</Application>
  <PresentationFormat>Экран (4:3)</PresentationFormat>
  <Paragraphs>66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 Шарташская</dc:creator>
  <cp:lastModifiedBy>Comp04</cp:lastModifiedBy>
  <cp:revision>43</cp:revision>
  <dcterms:created xsi:type="dcterms:W3CDTF">2014-09-10T04:53:24Z</dcterms:created>
  <dcterms:modified xsi:type="dcterms:W3CDTF">2020-05-18T12:21:08Z</dcterms:modified>
</cp:coreProperties>
</file>