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7" r:id="rId5"/>
    <p:sldId id="268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14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14FAFAC-EB2B-4F3A-B252-A13504F1DC06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36E23D-2B40-4CD3-B719-B98A7B610B6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4343400" cy="3200400"/>
          </a:xfrm>
        </p:spPr>
        <p:txBody>
          <a:bodyPr>
            <a:noAutofit/>
          </a:bodyPr>
          <a:lstStyle/>
          <a:p>
            <a:pPr algn="ctr"/>
            <a:r>
              <a:rPr lang="uk-UA" sz="4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Безпека </a:t>
            </a:r>
            <a:r>
              <a:rPr lang="uk-UA" sz="46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 етикет електронного </a:t>
            </a:r>
            <a:r>
              <a:rPr lang="uk-UA" sz="46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спілкування</a:t>
            </a:r>
            <a:endParaRPr lang="en-US" sz="4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Рисунок 4" descr="http://startuem.lg.ua/wp-content/uploads/2017/11/SID2018_EC_Insafe_INHOPE-01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1" r="47660"/>
          <a:stretch/>
        </p:blipFill>
        <p:spPr bwMode="auto">
          <a:xfrm flipH="1">
            <a:off x="4495800" y="2133600"/>
            <a:ext cx="3886200" cy="42843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45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Результат пошуку зображень за запитом &quot;інтернет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20"/>
          <a:stretch/>
        </p:blipFill>
        <p:spPr bwMode="auto">
          <a:xfrm>
            <a:off x="5715000" y="3886200"/>
            <a:ext cx="2762250" cy="2569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381000"/>
            <a:ext cx="7772400" cy="1524000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uk-UA" sz="4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Що називають мережею Інтернет?</a:t>
            </a:r>
            <a:endParaRPr lang="en-US" sz="4400" b="1" dirty="0">
              <a:ln w="10541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4400" y="2828836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/>
              <a:t> - всесвітня система сполучених комп'ютерних мереж, що базуються на комплекті </a:t>
            </a:r>
            <a:r>
              <a:rPr lang="uk-UA" sz="2400" dirty="0" err="1" smtClean="0"/>
              <a:t>Інтернет-протоколів</a:t>
            </a:r>
            <a:r>
              <a:rPr lang="uk-UA" sz="2400" dirty="0" smtClean="0"/>
              <a:t>. У ній міститься величезна кількість інформаційних ресурсів і послуг.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284198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6190" y="304800"/>
            <a:ext cx="7772400" cy="1524000"/>
          </a:xfrm>
        </p:spPr>
        <p:txBody>
          <a:bodyPr>
            <a:noAutofit/>
          </a:bodyPr>
          <a:lstStyle/>
          <a:p>
            <a:pPr marL="68580" indent="0" algn="ctr">
              <a:buNone/>
            </a:pPr>
            <a:r>
              <a:rPr lang="uk-UA" sz="4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Які служби мережі Інтернет Ви знаєте?</a:t>
            </a:r>
            <a:endParaRPr lang="en-US" sz="4400" b="1" dirty="0">
              <a:ln w="10541" cmpd="sng">
                <a:solidFill>
                  <a:sysClr val="windowText" lastClr="00000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4400" y="2828836"/>
            <a:ext cx="61817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/>
              <a:t>Електронна пошта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/>
              <a:t>Програми обміну миттєвими повідомленнями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/>
              <a:t>Телеконференції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400" dirty="0" smtClean="0"/>
              <a:t>Канали новин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World Wide Web (WWW)</a:t>
            </a:r>
          </a:p>
          <a:p>
            <a:pPr algn="just"/>
            <a:endParaRPr lang="en-US" sz="2400" dirty="0" smtClean="0"/>
          </a:p>
          <a:p>
            <a:pPr algn="just"/>
            <a:endParaRPr lang="uk-UA" sz="2400" dirty="0"/>
          </a:p>
        </p:txBody>
      </p:sp>
      <p:pic>
        <p:nvPicPr>
          <p:cNvPr id="3074" name="Picture 2" descr="Результат пошуку зображень за запитом &quot;інтернет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749378"/>
            <a:ext cx="3118390" cy="2658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96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533" y="2438400"/>
            <a:ext cx="5467630" cy="3508977"/>
          </a:xfrm>
        </p:spPr>
        <p:txBody>
          <a:bodyPr/>
          <a:lstStyle/>
          <a:p>
            <a:pPr marL="68580" indent="0" algn="ctr">
              <a:buNone/>
            </a:pPr>
            <a:r>
              <a:rPr lang="uk-UA" sz="66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ТОП 5</a:t>
            </a:r>
            <a:r>
              <a:rPr lang="uk-UA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</a:p>
          <a:p>
            <a:pPr marL="68580" indent="0" algn="ctr">
              <a:buNone/>
            </a:pPr>
            <a:r>
              <a:rPr lang="uk-UA" sz="3600" dirty="0"/>
              <a:t>п</a:t>
            </a:r>
            <a:r>
              <a:rPr lang="uk-UA" sz="3600" dirty="0" smtClean="0"/>
              <a:t>орад з етикету переписки у мережі Інтернет</a:t>
            </a:r>
            <a:endParaRPr lang="en-US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5801" y="689335"/>
            <a:ext cx="784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Етикет</a:t>
            </a:r>
            <a:r>
              <a:rPr lang="uk-UA" sz="2400" dirty="0"/>
              <a:t> - це правила доброго тону в тій або іншій соціальній групі. </a:t>
            </a:r>
            <a:endParaRPr lang="en-US" sz="2400" dirty="0"/>
          </a:p>
        </p:txBody>
      </p:sp>
      <p:pic>
        <p:nvPicPr>
          <p:cNvPr id="5122" name="Picture 2" descr="Результат пошуку зображень за запитом &quot;спілкування в інтернеті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630" y="4648200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12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381000"/>
            <a:ext cx="6777317" cy="1333948"/>
          </a:xfrm>
        </p:spPr>
        <p:txBody>
          <a:bodyPr/>
          <a:lstStyle/>
          <a:p>
            <a:pPr marL="68580" lvl="0" indent="0" algn="ctr">
              <a:buNone/>
            </a:pPr>
            <a:r>
              <a:rPr lang="uk-UA" sz="4000" b="1" dirty="0" smtClean="0"/>
              <a:t>1) Пам'ятайте</a:t>
            </a:r>
            <a:r>
              <a:rPr lang="uk-UA" sz="4000" b="1" dirty="0"/>
              <a:t>, що Ви розмовляєте з людиною</a:t>
            </a:r>
            <a:endParaRPr lang="en-US" sz="4000" dirty="0"/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6146" name="Picture 2" descr="Пов’язане зображенн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09797"/>
            <a:ext cx="6858000" cy="423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093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04800"/>
            <a:ext cx="8458200" cy="2057400"/>
          </a:xfrm>
        </p:spPr>
        <p:txBody>
          <a:bodyPr>
            <a:normAutofit/>
          </a:bodyPr>
          <a:lstStyle/>
          <a:p>
            <a:pPr marL="68580" lvl="0" indent="0" algn="ctr">
              <a:buNone/>
            </a:pPr>
            <a:r>
              <a:rPr lang="uk-UA" sz="4000" b="1" dirty="0" smtClean="0"/>
              <a:t>2) Дотримуйтесь </a:t>
            </a:r>
            <a:r>
              <a:rPr lang="uk-UA" sz="4000" b="1" dirty="0"/>
              <a:t>тих самих стандартів поведінки, що й у реальному житті</a:t>
            </a:r>
            <a:endParaRPr lang="en-US" sz="4000" dirty="0"/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7170" name="Picture 2" descr="Результат пошуку зображень за запитом &quot;етикет в інтернеті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57" y="3124200"/>
            <a:ext cx="4343400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81600" y="3464004"/>
            <a:ext cx="3200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Ввічливість</a:t>
            </a:r>
          </a:p>
          <a:p>
            <a:endParaRPr lang="uk-UA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Відповідальність за слова та вчинки</a:t>
            </a:r>
          </a:p>
          <a:p>
            <a:endParaRPr lang="uk-UA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Дотримання законів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10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5465" y="533400"/>
            <a:ext cx="7696200" cy="1295400"/>
          </a:xfrm>
        </p:spPr>
        <p:txBody>
          <a:bodyPr>
            <a:normAutofit lnSpcReduction="10000"/>
          </a:bodyPr>
          <a:lstStyle/>
          <a:p>
            <a:pPr marL="68580" indent="0" algn="ctr">
              <a:buNone/>
            </a:pPr>
            <a:r>
              <a:rPr lang="uk-UA" sz="4000" b="1" dirty="0" smtClean="0"/>
              <a:t>3)Поважайте час і можливості інших</a:t>
            </a:r>
            <a:endParaRPr lang="uk-UA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181600" y="3464004"/>
            <a:ext cx="3200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Ввічливість</a:t>
            </a:r>
          </a:p>
          <a:p>
            <a:endParaRPr lang="uk-UA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Відповідальність за слова та вчинки</a:t>
            </a:r>
          </a:p>
          <a:p>
            <a:endParaRPr lang="uk-UA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 smtClean="0"/>
              <a:t>Дотримання законів </a:t>
            </a:r>
          </a:p>
          <a:p>
            <a:endParaRPr lang="en-US" dirty="0"/>
          </a:p>
        </p:txBody>
      </p:sp>
      <p:pic>
        <p:nvPicPr>
          <p:cNvPr id="8194" name="Picture 2" descr="Результат пошуку зображень за запитом &quot;годинник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0"/>
            <a:ext cx="3962400" cy="392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32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Результат пошуку зображень за запитом &quot;приватность в интернете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495800" cy="220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5929" y="457200"/>
            <a:ext cx="7696200" cy="1295400"/>
          </a:xfrm>
        </p:spPr>
        <p:txBody>
          <a:bodyPr>
            <a:normAutofit lnSpcReduction="10000"/>
          </a:bodyPr>
          <a:lstStyle/>
          <a:p>
            <a:pPr marL="68580" lvl="0" indent="0" algn="ctr">
              <a:buNone/>
            </a:pPr>
            <a:r>
              <a:rPr lang="uk-UA" sz="4000" b="1" dirty="0"/>
              <a:t>4</a:t>
            </a:r>
            <a:r>
              <a:rPr lang="uk-UA" sz="4000" b="1" dirty="0" smtClean="0"/>
              <a:t>)</a:t>
            </a:r>
            <a:r>
              <a:rPr lang="uk-UA" sz="4000" b="1" dirty="0"/>
              <a:t> Поважайте право на приватне </a:t>
            </a:r>
            <a:r>
              <a:rPr lang="uk-UA" sz="4000" b="1" dirty="0" smtClean="0"/>
              <a:t>листування</a:t>
            </a:r>
            <a:endParaRPr lang="en-US" sz="4000" b="1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6200" y="3789166"/>
            <a:ext cx="89154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Font typeface="Wingdings 2" pitchFamily="18" charset="2"/>
              <a:buNone/>
            </a:pPr>
            <a:r>
              <a:rPr lang="uk-UA" sz="4000" b="1" dirty="0" smtClean="0"/>
              <a:t>5)</a:t>
            </a:r>
            <a:r>
              <a:rPr lang="uk-UA" sz="4000" dirty="0" smtClean="0"/>
              <a:t> </a:t>
            </a:r>
            <a:r>
              <a:rPr lang="uk-UA" sz="4000" b="1" dirty="0" smtClean="0"/>
              <a:t>Не розміщуйте у </a:t>
            </a:r>
            <a:r>
              <a:rPr lang="uk-UA" sz="4000" b="1" dirty="0" smtClean="0"/>
              <a:t>мережі неправомірний </a:t>
            </a:r>
            <a:r>
              <a:rPr lang="uk-UA" sz="4000" b="1" dirty="0" smtClean="0"/>
              <a:t>контент</a:t>
            </a:r>
            <a:endParaRPr lang="uk-UA" sz="4000" b="1" dirty="0"/>
          </a:p>
        </p:txBody>
      </p:sp>
      <p:pic>
        <p:nvPicPr>
          <p:cNvPr id="11268" name="Picture 4" descr="Результат пошуку зображень за запитом &quot;закон в інтернеті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69"/>
          <a:stretch/>
        </p:blipFill>
        <p:spPr bwMode="auto">
          <a:xfrm>
            <a:off x="2676525" y="5158458"/>
            <a:ext cx="4171950" cy="16995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23857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364</TotalTime>
  <Words>105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Безпека та етикет електронного спілкування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Comp04</cp:lastModifiedBy>
  <cp:revision>18</cp:revision>
  <dcterms:created xsi:type="dcterms:W3CDTF">2018-02-06T11:02:14Z</dcterms:created>
  <dcterms:modified xsi:type="dcterms:W3CDTF">2020-04-27T12:49:36Z</dcterms:modified>
</cp:coreProperties>
</file>