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1109" r:id="rId3"/>
    <p:sldId id="1110" r:id="rId4"/>
    <p:sldId id="1111" r:id="rId5"/>
    <p:sldId id="261" r:id="rId6"/>
    <p:sldId id="304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computer, monitor icon">
            <a:extLst>
              <a:ext uri="{FF2B5EF4-FFF2-40B4-BE49-F238E27FC236}">
                <a16:creationId xmlns:a16="http://schemas.microsoft.com/office/drawing/2014/main" id="{2859C7CE-993B-4AC9-B805-5CB43939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71404F7-A407-43F6-96BA-E2841FE6F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Реалізація програмного проекту відповідно до розробленого сценарію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5CEF48F-7AE1-40B5-B1BF-EA8A606F2262}"/>
              </a:ext>
            </a:extLst>
          </p:cNvPr>
          <p:cNvGraphicFramePr/>
          <p:nvPr>
            <p:extLst/>
          </p:nvPr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63F0150-5D04-4716-BB3C-D5431D2EAC05}"/>
              </a:ext>
            </a:extLst>
          </p:cNvPr>
          <p:cNvGraphicFramePr/>
          <p:nvPr>
            <p:extLst/>
          </p:nvPr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computer, monitor icon">
            <a:extLst>
              <a:ext uri="{FF2B5EF4-FFF2-40B4-BE49-F238E27FC236}">
                <a16:creationId xmlns:a16="http://schemas.microsoft.com/office/drawing/2014/main" id="{B13D1BF0-1C43-4044-87FC-EF1AD27D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101174</TotalTime>
  <Words>160</Words>
  <Application>Microsoft Office PowerPoint</Application>
  <PresentationFormat>Широкий екран</PresentationFormat>
  <Paragraphs>29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Wingdings</vt:lpstr>
      <vt:lpstr>Тема Office</vt:lpstr>
      <vt:lpstr>Реалізація програмного проекту відповідно до розробленого сценарію</vt:lpstr>
      <vt:lpstr>Працюємо в проекті</vt:lpstr>
      <vt:lpstr>Працюємо в проекті</vt:lpstr>
      <vt:lpstr>Працюємо в проекті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819</cp:revision>
  <dcterms:created xsi:type="dcterms:W3CDTF">2016-06-06T19:48:43Z</dcterms:created>
  <dcterms:modified xsi:type="dcterms:W3CDTF">2019-01-04T09:37:35Z</dcterms:modified>
</cp:coreProperties>
</file>