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63" r:id="rId2"/>
    <p:sldId id="1057" r:id="rId3"/>
    <p:sldId id="1065" r:id="rId4"/>
    <p:sldId id="1064" r:id="rId5"/>
    <p:sldId id="1066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8AE25-7E25-47CF-AFE5-401834630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A7F987F-989A-4889-9E80-CAAB273C1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43B79E4-A4D1-4471-961C-4AD422DD2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7F3634-2AAE-4D55-84FC-B73C311DA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1F5DF9F-E790-4896-BEC4-E9C4D7C1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830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FF6CB-ABC2-4DD5-A81C-EB8297D4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7FEBFA4-0183-4E69-895C-E048FCF2F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377D69A-979D-40EB-9A37-BC89747F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1C67CD0-4A97-47F0-8165-79D499A7E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A726473-5D2A-45AD-9331-83EFA858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481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8F0104B-2B79-4473-B650-2953129C7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40B13C0-566A-49C5-A8F1-6BAFCEF3F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AC41211-3129-41A6-A790-D1F936752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E648F72-6C82-410D-A047-FB8D7A12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4F1321-4146-4749-8606-52359723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3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gray">
          <a:xfrm>
            <a:off x="0" y="798521"/>
            <a:ext cx="12192000" cy="312737"/>
          </a:xfrm>
          <a:prstGeom prst="rect">
            <a:avLst/>
          </a:prstGeom>
          <a:solidFill>
            <a:srgbClr val="194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white">
          <a:xfrm>
            <a:off x="0" y="11"/>
            <a:ext cx="12192000" cy="836613"/>
          </a:xfrm>
          <a:prstGeom prst="rect">
            <a:avLst/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pSp>
        <p:nvGrpSpPr>
          <p:cNvPr id="9" name="Group 17"/>
          <p:cNvGrpSpPr>
            <a:grpSpLocks/>
          </p:cNvGrpSpPr>
          <p:nvPr userDrawn="1"/>
        </p:nvGrpSpPr>
        <p:grpSpPr bwMode="auto">
          <a:xfrm>
            <a:off x="10287570" y="188919"/>
            <a:ext cx="1665288" cy="1512887"/>
            <a:chOff x="4604" y="119"/>
            <a:chExt cx="1049" cy="953"/>
          </a:xfrm>
        </p:grpSpPr>
        <p:sp>
          <p:nvSpPr>
            <p:cNvPr id="10" name="Oval 18"/>
            <p:cNvSpPr>
              <a:spLocks noChangeArrowheads="1"/>
            </p:cNvSpPr>
            <p:nvPr userDrawn="1"/>
          </p:nvSpPr>
          <p:spPr bwMode="gray">
            <a:xfrm>
              <a:off x="4921" y="845"/>
              <a:ext cx="732" cy="227"/>
            </a:xfrm>
            <a:prstGeom prst="ellipse">
              <a:avLst/>
            </a:prstGeom>
            <a:gradFill rotWithShape="1">
              <a:gsLst>
                <a:gs pos="0">
                  <a:srgbClr val="19426B"/>
                </a:gs>
                <a:gs pos="100000">
                  <a:srgbClr val="19426B">
                    <a:gamma/>
                    <a:tint val="0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Oval 19"/>
            <p:cNvSpPr>
              <a:spLocks noChangeArrowheads="1"/>
            </p:cNvSpPr>
            <p:nvPr userDrawn="1"/>
          </p:nvSpPr>
          <p:spPr bwMode="gray">
            <a:xfrm>
              <a:off x="4604" y="119"/>
              <a:ext cx="932" cy="9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dist="63500" dir="2212194" algn="ctr" rotWithShape="0">
                <a:srgbClr val="19426B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2" name="Freeform 20" descr="4"/>
            <p:cNvSpPr>
              <a:spLocks/>
            </p:cNvSpPr>
            <p:nvPr userDrawn="1"/>
          </p:nvSpPr>
          <p:spPr bwMode="gray">
            <a:xfrm>
              <a:off x="5077" y="281"/>
              <a:ext cx="426" cy="588"/>
            </a:xfrm>
            <a:custGeom>
              <a:avLst/>
              <a:gdLst>
                <a:gd name="T0" fmla="*/ 951 w 1348"/>
                <a:gd name="T1" fmla="*/ 1963 h 1963"/>
                <a:gd name="T2" fmla="*/ 1338 w 1348"/>
                <a:gd name="T3" fmla="*/ 977 h 1963"/>
                <a:gd name="T4" fmla="*/ 905 w 1348"/>
                <a:gd name="T5" fmla="*/ 0 h 1963"/>
                <a:gd name="T6" fmla="*/ 0 w 1348"/>
                <a:gd name="T7" fmla="*/ 987 h 1963"/>
                <a:gd name="T8" fmla="*/ 951 w 1348"/>
                <a:gd name="T9" fmla="*/ 1963 h 1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1963">
                  <a:moveTo>
                    <a:pt x="951" y="1963"/>
                  </a:moveTo>
                  <a:cubicBezTo>
                    <a:pt x="1244" y="1689"/>
                    <a:pt x="1348" y="1323"/>
                    <a:pt x="1338" y="977"/>
                  </a:cubicBezTo>
                  <a:cubicBezTo>
                    <a:pt x="1329" y="629"/>
                    <a:pt x="1132" y="226"/>
                    <a:pt x="905" y="0"/>
                  </a:cubicBezTo>
                  <a:lnTo>
                    <a:pt x="0" y="987"/>
                  </a:lnTo>
                  <a:lnTo>
                    <a:pt x="951" y="1963"/>
                  </a:lnTo>
                  <a:close/>
                </a:path>
              </a:pathLst>
            </a:cu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3" name="Freeform 21" descr="1"/>
            <p:cNvSpPr>
              <a:spLocks/>
            </p:cNvSpPr>
            <p:nvPr userDrawn="1"/>
          </p:nvSpPr>
          <p:spPr bwMode="gray">
            <a:xfrm>
              <a:off x="4779" y="144"/>
              <a:ext cx="572" cy="416"/>
            </a:xfrm>
            <a:custGeom>
              <a:avLst/>
              <a:gdLst>
                <a:gd name="T0" fmla="*/ 905 w 1810"/>
                <a:gd name="T1" fmla="*/ 1388 h 1388"/>
                <a:gd name="T2" fmla="*/ 1810 w 1810"/>
                <a:gd name="T3" fmla="*/ 408 h 1388"/>
                <a:gd name="T4" fmla="*/ 874 w 1810"/>
                <a:gd name="T5" fmla="*/ 40 h 1388"/>
                <a:gd name="T6" fmla="*/ 0 w 1810"/>
                <a:gd name="T7" fmla="*/ 409 h 1388"/>
                <a:gd name="T8" fmla="*/ 905 w 1810"/>
                <a:gd name="T9" fmla="*/ 1388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0" h="1388">
                  <a:moveTo>
                    <a:pt x="905" y="1388"/>
                  </a:moveTo>
                  <a:lnTo>
                    <a:pt x="1810" y="408"/>
                  </a:lnTo>
                  <a:cubicBezTo>
                    <a:pt x="1612" y="189"/>
                    <a:pt x="1272" y="0"/>
                    <a:pt x="874" y="40"/>
                  </a:cubicBezTo>
                  <a:cubicBezTo>
                    <a:pt x="541" y="52"/>
                    <a:pt x="252" y="162"/>
                    <a:pt x="0" y="409"/>
                  </a:cubicBezTo>
                  <a:lnTo>
                    <a:pt x="905" y="1388"/>
                  </a:lnTo>
                  <a:close/>
                </a:path>
              </a:pathLst>
            </a:cu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4" name="Freeform 22" descr="2"/>
            <p:cNvSpPr>
              <a:spLocks/>
            </p:cNvSpPr>
            <p:nvPr userDrawn="1"/>
          </p:nvSpPr>
          <p:spPr bwMode="gray">
            <a:xfrm>
              <a:off x="4629" y="286"/>
              <a:ext cx="419" cy="572"/>
            </a:xfrm>
            <a:custGeom>
              <a:avLst/>
              <a:gdLst>
                <a:gd name="T0" fmla="*/ 1325 w 1325"/>
                <a:gd name="T1" fmla="*/ 960 h 1910"/>
                <a:gd name="T2" fmla="*/ 414 w 1325"/>
                <a:gd name="T3" fmla="*/ 0 h 1910"/>
                <a:gd name="T4" fmla="*/ 27 w 1325"/>
                <a:gd name="T5" fmla="*/ 1014 h 1910"/>
                <a:gd name="T6" fmla="*/ 402 w 1325"/>
                <a:gd name="T7" fmla="*/ 1910 h 1910"/>
                <a:gd name="T8" fmla="*/ 1325 w 1325"/>
                <a:gd name="T9" fmla="*/ 96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5" h="1910">
                  <a:moveTo>
                    <a:pt x="1325" y="960"/>
                  </a:moveTo>
                  <a:lnTo>
                    <a:pt x="414" y="0"/>
                  </a:lnTo>
                  <a:cubicBezTo>
                    <a:pt x="238" y="162"/>
                    <a:pt x="0" y="570"/>
                    <a:pt x="27" y="1014"/>
                  </a:cubicBezTo>
                  <a:cubicBezTo>
                    <a:pt x="53" y="1458"/>
                    <a:pt x="233" y="1748"/>
                    <a:pt x="402" y="1910"/>
                  </a:cubicBezTo>
                  <a:lnTo>
                    <a:pt x="1325" y="960"/>
                  </a:lnTo>
                  <a:close/>
                </a:path>
              </a:pathLst>
            </a:cu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5" name="Freeform 23" descr="55282"/>
            <p:cNvSpPr>
              <a:spLocks/>
            </p:cNvSpPr>
            <p:nvPr userDrawn="1"/>
          </p:nvSpPr>
          <p:spPr bwMode="gray">
            <a:xfrm>
              <a:off x="4770" y="585"/>
              <a:ext cx="590" cy="418"/>
            </a:xfrm>
            <a:custGeom>
              <a:avLst/>
              <a:gdLst>
                <a:gd name="T0" fmla="*/ 927 w 1866"/>
                <a:gd name="T1" fmla="*/ 0 h 1398"/>
                <a:gd name="T2" fmla="*/ 0 w 1866"/>
                <a:gd name="T3" fmla="*/ 975 h 1398"/>
                <a:gd name="T4" fmla="*/ 996 w 1866"/>
                <a:gd name="T5" fmla="*/ 1387 h 1398"/>
                <a:gd name="T6" fmla="*/ 1866 w 1866"/>
                <a:gd name="T7" fmla="*/ 996 h 1398"/>
                <a:gd name="T8" fmla="*/ 927 w 1866"/>
                <a:gd name="T9" fmla="*/ 0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6" h="1398">
                  <a:moveTo>
                    <a:pt x="927" y="0"/>
                  </a:moveTo>
                  <a:lnTo>
                    <a:pt x="0" y="975"/>
                  </a:lnTo>
                  <a:cubicBezTo>
                    <a:pt x="203" y="1204"/>
                    <a:pt x="607" y="1398"/>
                    <a:pt x="996" y="1387"/>
                  </a:cubicBezTo>
                  <a:cubicBezTo>
                    <a:pt x="1385" y="1375"/>
                    <a:pt x="1707" y="1159"/>
                    <a:pt x="1866" y="996"/>
                  </a:cubicBezTo>
                  <a:lnTo>
                    <a:pt x="927" y="0"/>
                  </a:lnTo>
                  <a:close/>
                </a:path>
              </a:pathLst>
            </a:cu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Oval 24"/>
            <p:cNvSpPr>
              <a:spLocks noChangeArrowheads="1"/>
            </p:cNvSpPr>
            <p:nvPr userDrawn="1"/>
          </p:nvSpPr>
          <p:spPr bwMode="gray">
            <a:xfrm>
              <a:off x="4914" y="438"/>
              <a:ext cx="329" cy="3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 userDrawn="1"/>
        </p:nvSpPr>
        <p:spPr>
          <a:xfrm>
            <a:off x="10777240" y="566632"/>
            <a:ext cx="756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>
                <a:solidFill>
                  <a:srgbClr val="19426B"/>
                </a:solidFill>
                <a:latin typeface="Arial" panose="020B0604020202020204" pitchFamily="34" charset="0"/>
              </a:rPr>
              <a:t>9</a:t>
            </a:r>
            <a:endParaRPr lang="uk-UA" sz="4400" b="1" i="1" dirty="0">
              <a:solidFill>
                <a:srgbClr val="19426B"/>
              </a:solidFill>
              <a:latin typeface="Arial" panose="020B0604020202020204" pitchFamily="34" charset="0"/>
            </a:endParaRPr>
          </a:p>
        </p:txBody>
      </p:sp>
      <p:grpSp>
        <p:nvGrpSpPr>
          <p:cNvPr id="19" name="Групувати 18"/>
          <p:cNvGrpSpPr/>
          <p:nvPr userDrawn="1"/>
        </p:nvGrpSpPr>
        <p:grpSpPr>
          <a:xfrm>
            <a:off x="-15225" y="6529734"/>
            <a:ext cx="4680520" cy="328282"/>
            <a:chOff x="467544" y="6485698"/>
            <a:chExt cx="4680520" cy="328281"/>
          </a:xfrm>
        </p:grpSpPr>
        <p:pic>
          <p:nvPicPr>
            <p:cNvPr id="20" name="Picture 3" descr="E:\Робота\Вчитель Інформатики\~~~Сайт~~~\teach-inf.at.ua\FTP\krfb_6465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6296" y="6485698"/>
              <a:ext cx="321568" cy="321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467544" y="6506203"/>
              <a:ext cx="468052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400" b="1" i="1" dirty="0">
                <a:solidFill>
                  <a:srgbClr val="19426B"/>
                </a:solidFill>
                <a:latin typeface="Verdana"/>
              </a:endParaRP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>
              <a:defRPr kumimoji="0" lang="uk-UA" sz="3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defRPr>
            </a:lvl1pPr>
          </a:lstStyle>
          <a:p>
            <a:pPr marL="0" lvl="0" fontAlgn="base">
              <a:lnSpc>
                <a:spcPct val="100000"/>
              </a:lnSpc>
              <a:spcAft>
                <a:spcPct val="0"/>
              </a:spcAft>
            </a:pPr>
            <a:r>
              <a:rPr lang="uk-UA" dirty="0"/>
              <a:t>Зразок заголовка</a:t>
            </a:r>
          </a:p>
        </p:txBody>
      </p:sp>
      <p:sp>
        <p:nvSpPr>
          <p:cNvPr id="2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520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BF28D-DA87-45A6-B0C1-CAF521CD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D939C9F-C25D-4F7B-9AE5-9C82F706E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A4E1B87-29B2-40A2-964C-FC9624DB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E0FD552-60C0-4407-A0AF-08F4DDFB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C3D2875-19FF-45D0-AB41-98C5D2B6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146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2912C-F399-406F-924D-72AEE468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7273343-968D-4FA1-ACF4-8AEDC6792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7A5156E-A796-4DEF-BFD2-881C61B3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A90667-5E91-43B4-ACC7-1CA3C3E08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D487C44-67D3-4435-81F2-6B37BB10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398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72CC7-C317-4AC5-968F-FD55803DB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0066D0-7EF5-4247-BDD8-33C70EFD4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52F6D11-3B5A-4F74-AA75-BE50F3A31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2E4EE40-870D-40BE-B552-48FEC11A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08B9B9C-79E5-4C31-9DC4-BD428E0C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025FA35-4D56-4774-9255-84AC81DB3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16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C1948-CFA7-43CF-AF13-0A11C876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C388476-CDCA-4146-B0B4-CC5E38298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9058DD1-9DC6-4BC3-80F0-1E2A42B93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2B849E21-14A8-4D10-B5FB-573C54CE6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8CF479D-1DE8-45E5-BC4B-BD140AA07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D1F5ACC-737B-4F68-B016-CE3BFF36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8526DCB-43E8-447F-903A-FC7963BA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B9361F0-A671-4C4F-BB21-6A7E0031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155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FA262-15FB-435B-8BDB-15146809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56C9631-7C49-4E87-8613-838E32EC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E612D4E-7E20-4568-A9BD-92556D583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85FB07E-AADD-44E5-9EAB-6742D91B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32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016B951E-B5A7-4E9F-AC22-9CB46B44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93918E7-015E-4774-85BA-4B0067B3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ABD0E9E-63B5-4EFB-9741-270661DC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328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A0292D-AE18-4DBC-B953-A02845F21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38A9B2-D8B2-46E1-B81D-08D587D08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CE5BA7A-F7AB-4A53-8C7B-2ACD99E45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E2042BB-7662-4233-B934-DF68E50A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7F03882-BB99-4D95-8CE9-812A8CED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F0DD284-DAD1-42FD-8C23-506220FE3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779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19A91-D89B-4308-B324-0E52A544E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9D4CEB8-190B-4A29-92A0-8186C363D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B3A5-75A9-4D89-BFA8-4E94A0F45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B211F56-8A3D-4DAC-B0B2-729BC01D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4B39BC0-653D-4835-A62D-E0D8F43AD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FD155B5-D0B2-4253-B734-AAA38825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546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7CE33C1-9496-4BE2-B603-A13109ADB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58BDA0F-BE5C-46AA-AB59-467571CFD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DA0F612-E1A1-4304-A390-1FBB8310A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C06EC-A917-435E-873E-1057EF5FA972}" type="datetimeFigureOut">
              <a:rPr lang="uk-UA" smtClean="0"/>
              <a:t>12.04.2020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5808A63-E56F-4E3F-BBAE-B32D97052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20D96CC-52E3-47E3-91CD-4FEE5473C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B0F7-1EB5-4299-9EBA-5808EEF5F4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686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«Лабіринт»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5445565" cy="2246769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rgbClr val="FFFFFF"/>
                </a:solidFill>
              </a:rPr>
              <a:t>Лабіринта готового немає, його слід намалювати або завантажити тло з файлу.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7E9AC8-F793-44C8-9F26-8572F09CCF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9410" b="44836"/>
          <a:stretch/>
        </p:blipFill>
        <p:spPr>
          <a:xfrm>
            <a:off x="5665999" y="1165542"/>
            <a:ext cx="6453994" cy="4933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F725C-6F64-4978-9636-983C205CD303}"/>
              </a:ext>
            </a:extLst>
          </p:cNvPr>
          <p:cNvSpPr txBox="1"/>
          <p:nvPr/>
        </p:nvSpPr>
        <p:spPr>
          <a:xfrm>
            <a:off x="72008" y="3613481"/>
            <a:ext cx="2488954" cy="1384995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 err="1">
                <a:solidFill>
                  <a:srgbClr val="FFFFFF"/>
                </a:solidFill>
              </a:rPr>
              <a:t>Додамо</a:t>
            </a:r>
            <a:r>
              <a:rPr lang="uk-UA" sz="2800" b="1" i="1" kern="0" dirty="0">
                <a:solidFill>
                  <a:srgbClr val="FFFFFF"/>
                </a:solidFill>
              </a:rPr>
              <a:t> виконавця </a:t>
            </a:r>
            <a:r>
              <a:rPr lang="uk-UA" sz="2800" b="1" i="1" kern="0" dirty="0" err="1">
                <a:solidFill>
                  <a:srgbClr val="FFFFFF"/>
                </a:solidFill>
              </a:rPr>
              <a:t>Nano</a:t>
            </a:r>
            <a:r>
              <a:rPr lang="uk-UA" sz="2800" b="1" i="1" kern="0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585AEFF-4A80-48D0-9E03-0AE22AE35B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340" y="3613481"/>
            <a:ext cx="2890233" cy="271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7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«Лабіринт»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DECEDD4-832D-47FF-8E8B-3748DD46A4D8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Рух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036010-A8CF-4C4A-B3F6-6833D7A385A7}"/>
              </a:ext>
            </a:extLst>
          </p:cNvPr>
          <p:cNvSpPr txBox="1"/>
          <p:nvPr/>
        </p:nvSpPr>
        <p:spPr>
          <a:xfrm>
            <a:off x="70929" y="1832997"/>
            <a:ext cx="12050142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 err="1">
                <a:solidFill>
                  <a:srgbClr val="FFFFFF"/>
                </a:solidFill>
              </a:rPr>
              <a:t>Nano</a:t>
            </a:r>
            <a:r>
              <a:rPr lang="uk-UA" sz="2800" b="1" i="1" kern="0" dirty="0">
                <a:solidFill>
                  <a:schemeClr val="bg1"/>
                </a:solidFill>
              </a:rPr>
              <a:t> рухатиметься за допомогою клавіш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1B41F5-A982-4C81-82DB-69299AA3C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83" y="2645875"/>
            <a:ext cx="11598434" cy="262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5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«Лабіринт»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В кінці </a:t>
            </a:r>
            <a:r>
              <a:rPr lang="uk-UA" sz="2800" b="1" i="1" kern="0" dirty="0" err="1">
                <a:solidFill>
                  <a:schemeClr val="bg1"/>
                </a:solidFill>
              </a:rPr>
              <a:t>лабіринта</a:t>
            </a:r>
            <a:r>
              <a:rPr lang="uk-UA" sz="2800" b="1" i="1" kern="0" dirty="0">
                <a:solidFill>
                  <a:schemeClr val="bg1"/>
                </a:solidFill>
              </a:rPr>
              <a:t> </a:t>
            </a:r>
            <a:r>
              <a:rPr lang="uk-UA" sz="2800" b="1" i="1" kern="0" dirty="0" err="1">
                <a:solidFill>
                  <a:schemeClr val="bg1"/>
                </a:solidFill>
              </a:rPr>
              <a:t>додамо</a:t>
            </a:r>
            <a:r>
              <a:rPr lang="uk-UA" sz="2800" b="1" i="1" kern="0" dirty="0">
                <a:solidFill>
                  <a:schemeClr val="bg1"/>
                </a:solidFill>
              </a:rPr>
              <a:t> ключик.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5583C1-40BD-4CAF-863F-22FD8AE0B7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330"/>
          <a:stretch/>
        </p:blipFill>
        <p:spPr>
          <a:xfrm>
            <a:off x="131254" y="1801824"/>
            <a:ext cx="11929492" cy="4765231"/>
          </a:xfrm>
          <a:prstGeom prst="rect">
            <a:avLst/>
          </a:prstGeom>
        </p:spPr>
      </p:pic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81CB3667-568C-4EBB-A0EF-B2D7C6E98A26}"/>
              </a:ext>
            </a:extLst>
          </p:cNvPr>
          <p:cNvSpPr/>
          <p:nvPr/>
        </p:nvSpPr>
        <p:spPr>
          <a:xfrm>
            <a:off x="3570376" y="5196876"/>
            <a:ext cx="395834" cy="304764"/>
          </a:xfrm>
          <a:prstGeom prst="rect">
            <a:avLst/>
          </a:prstGeom>
          <a:solidFill>
            <a:srgbClr val="008000">
              <a:alpha val="3000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/>
          </a:p>
        </p:txBody>
      </p:sp>
      <p:sp>
        <p:nvSpPr>
          <p:cNvPr id="8" name="Стрілка вліво 20">
            <a:extLst>
              <a:ext uri="{FF2B5EF4-FFF2-40B4-BE49-F238E27FC236}">
                <a16:creationId xmlns:a16="http://schemas.microsoft.com/office/drawing/2014/main" id="{9D28993A-BBF8-431E-8A8C-F919EE1D6BFD}"/>
              </a:ext>
            </a:extLst>
          </p:cNvPr>
          <p:cNvSpPr/>
          <p:nvPr/>
        </p:nvSpPr>
        <p:spPr>
          <a:xfrm rot="18900000">
            <a:off x="3704096" y="4541138"/>
            <a:ext cx="1152128" cy="64807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61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5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«Лабіринт»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5289701" cy="1815882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rgbClr val="FFFFFF"/>
                </a:solidFill>
              </a:rPr>
              <a:t>Нехай </a:t>
            </a:r>
            <a:r>
              <a:rPr lang="uk-UA" sz="2800" b="1" i="1" kern="0" dirty="0" err="1">
                <a:solidFill>
                  <a:srgbClr val="FFFFFF"/>
                </a:solidFill>
              </a:rPr>
              <a:t>Nano</a:t>
            </a:r>
            <a:r>
              <a:rPr lang="uk-UA" sz="2800" b="1" i="1" kern="0" dirty="0">
                <a:solidFill>
                  <a:srgbClr val="FFFFFF"/>
                </a:solidFill>
              </a:rPr>
              <a:t> хтось заважає </a:t>
            </a:r>
            <a:r>
              <a:rPr lang="ru-RU" sz="2800" b="1" i="1" kern="0" dirty="0">
                <a:solidFill>
                  <a:srgbClr val="FFFFFF"/>
                </a:solidFill>
              </a:rPr>
              <a:t>(</a:t>
            </a:r>
            <a:r>
              <a:rPr lang="uk-UA" sz="2800" b="1" i="1" kern="0" dirty="0">
                <a:solidFill>
                  <a:srgbClr val="FFFFFF"/>
                </a:solidFill>
              </a:rPr>
              <a:t>наприклад</a:t>
            </a:r>
            <a:r>
              <a:rPr lang="ru-RU" sz="2800" b="1" i="1" kern="0" dirty="0">
                <a:solidFill>
                  <a:srgbClr val="FFFFFF"/>
                </a:solidFill>
              </a:rPr>
              <a:t> </a:t>
            </a:r>
            <a:r>
              <a:rPr lang="ru-RU" sz="2800" b="1" i="1" kern="0" dirty="0" err="1">
                <a:solidFill>
                  <a:srgbClr val="FFFFFF"/>
                </a:solidFill>
              </a:rPr>
              <a:t>кажан</a:t>
            </a:r>
            <a:r>
              <a:rPr lang="ru-RU" sz="2800" b="1" i="1" kern="0" dirty="0">
                <a:solidFill>
                  <a:srgbClr val="FFFFFF"/>
                </a:solidFill>
              </a:rPr>
              <a:t>)</a:t>
            </a:r>
            <a:r>
              <a:rPr lang="uk-UA" sz="2800" b="1" i="1" kern="0" dirty="0">
                <a:solidFill>
                  <a:srgbClr val="FFFFFF"/>
                </a:solidFill>
              </a:rPr>
              <a:t>, щоб не було так просто.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9A94DB1-84CE-4419-836A-7E460A137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592" y="1196763"/>
            <a:ext cx="6629400" cy="5295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609E92-054D-4516-B660-8F5F31DA4DB1}"/>
              </a:ext>
            </a:extLst>
          </p:cNvPr>
          <p:cNvSpPr txBox="1"/>
          <p:nvPr/>
        </p:nvSpPr>
        <p:spPr>
          <a:xfrm>
            <a:off x="72008" y="5107668"/>
            <a:ext cx="5289701" cy="1384995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rgbClr val="FFFFFF"/>
                </a:solidFill>
              </a:rPr>
              <a:t>Якщо торкнулись лабіринту або кажана – на початок.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668A3CB-B0CE-45B3-ACFA-E17121DCBB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222" y="3083980"/>
            <a:ext cx="2891272" cy="195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«Лабіринт»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865FC6-DCCD-4036-A863-D7482C410A84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rgbClr val="FFFFFF"/>
                </a:solidFill>
              </a:rPr>
              <a:t>Кажан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1D6E37-8D05-45C6-B193-C545B002B3CB}"/>
              </a:ext>
            </a:extLst>
          </p:cNvPr>
          <p:cNvSpPr txBox="1"/>
          <p:nvPr/>
        </p:nvSpPr>
        <p:spPr>
          <a:xfrm>
            <a:off x="72008" y="1806681"/>
            <a:ext cx="12050142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rgbClr val="FFFFFF"/>
                </a:solidFill>
              </a:rPr>
              <a:t>Літає де завгодно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28D870-1DD5-4614-812A-A7F07FC40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660" y="2416599"/>
            <a:ext cx="6882679" cy="399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0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Широкий екран</PresentationFormat>
  <Paragraphs>14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Тема Office</vt:lpstr>
      <vt:lpstr>Проект «Лабіринт»</vt:lpstr>
      <vt:lpstr>Проект «Лабіринт»</vt:lpstr>
      <vt:lpstr>Проект «Лабіринт»</vt:lpstr>
      <vt:lpstr>Проект «Лабіринт»</vt:lpstr>
      <vt:lpstr>Проект «Лабіринт»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«Лабіринт»</dc:title>
  <dc:creator>TeachOS</dc:creator>
  <cp:lastModifiedBy>TeachOS</cp:lastModifiedBy>
  <cp:revision>1</cp:revision>
  <dcterms:created xsi:type="dcterms:W3CDTF">2020-04-12T10:38:48Z</dcterms:created>
  <dcterms:modified xsi:type="dcterms:W3CDTF">2020-04-12T10:40:49Z</dcterms:modified>
</cp:coreProperties>
</file>