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051" r:id="rId3"/>
    <p:sldId id="1052" r:id="rId4"/>
    <p:sldId id="1059" r:id="rId5"/>
    <p:sldId id="1058" r:id="rId6"/>
    <p:sldId id="1060" r:id="rId7"/>
    <p:sldId id="1056" r:id="rId8"/>
    <p:sldId id="1061" r:id="rId9"/>
    <p:sldId id="1062" r:id="rId10"/>
    <p:sldId id="261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Опис моделей у середовищі програмування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coding, laptop, programming icon">
            <a:extLst>
              <a:ext uri="{FF2B5EF4-FFF2-40B4-BE49-F238E27FC236}">
                <a16:creationId xmlns:a16="http://schemas.microsoft.com/office/drawing/2014/main" id="{C8AA8BC6-1C6F-4ABE-A14C-E408E7A0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9" y="3689003"/>
            <a:ext cx="2272146" cy="22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coding, laptop, programming icon">
            <a:extLst>
              <a:ext uri="{FF2B5EF4-FFF2-40B4-BE49-F238E27FC236}">
                <a16:creationId xmlns:a16="http://schemas.microsoft.com/office/drawing/2014/main" id="{3A48A668-D555-4944-9F40-6956EBCD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9" y="3689003"/>
            <a:ext cx="2272146" cy="22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модель?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Модель</a:t>
            </a:r>
            <a:r>
              <a:rPr lang="uk-UA" sz="2800" b="1" i="1" kern="0" dirty="0">
                <a:solidFill>
                  <a:schemeClr val="bg1"/>
                </a:solidFill>
              </a:rPr>
              <a:t> — це спрощений вигляд того об’єкту, який створюється.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3C8E18-573A-475C-89B0-504606F6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773" y="2281746"/>
            <a:ext cx="6145219" cy="4118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EA0C8A-17F3-4383-92E8-C1AFC4CACE98}"/>
              </a:ext>
            </a:extLst>
          </p:cNvPr>
          <p:cNvSpPr txBox="1"/>
          <p:nvPr/>
        </p:nvSpPr>
        <p:spPr>
          <a:xfrm>
            <a:off x="72007" y="2278064"/>
            <a:ext cx="5746901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Cаме</a:t>
            </a:r>
            <a:r>
              <a:rPr lang="uk-UA" sz="2800" b="1" i="1" kern="0" dirty="0">
                <a:solidFill>
                  <a:schemeClr val="bg1"/>
                </a:solidFill>
              </a:rPr>
              <a:t> з моделювання починається виготовлення будь якого пристрою.  Ви напевне будували моделі: з деталей конструктора, з паперу або малювали. А сьогодні у нас буде програмна модель майбутнього робота.</a:t>
            </a:r>
          </a:p>
        </p:txBody>
      </p:sp>
    </p:spTree>
    <p:extLst>
      <p:ext uri="{BB962C8B-B14F-4D97-AF65-F5344CB8AC3E}">
        <p14:creationId xmlns:p14="http://schemas.microsoft.com/office/powerpoint/2010/main" val="12682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початку нам потрібен новий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— жук.  Для цього обираємо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спрайта</a:t>
            </a:r>
            <a:r>
              <a:rPr lang="uk-UA" sz="2800" b="1" i="1" kern="0" dirty="0">
                <a:solidFill>
                  <a:schemeClr val="bg1"/>
                </a:solidFill>
              </a:rPr>
              <a:t> з бібліотеки.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19E1-146C-4788-8401-C541C3CA9834}"/>
              </a:ext>
            </a:extLst>
          </p:cNvPr>
          <p:cNvSpPr txBox="1"/>
          <p:nvPr/>
        </p:nvSpPr>
        <p:spPr>
          <a:xfrm>
            <a:off x="70929" y="2282473"/>
            <a:ext cx="392957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Розфарбуємо вуса червоним та синім кольором, а лапи – чорним кольором.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FFC006-A946-40CC-B7CD-F2E131B2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893" y="2278064"/>
            <a:ext cx="7946468" cy="4340945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2A5B945-4A64-4899-BD59-F18588F2BBC3}"/>
              </a:ext>
            </a:extLst>
          </p:cNvPr>
          <p:cNvSpPr/>
          <p:nvPr/>
        </p:nvSpPr>
        <p:spPr>
          <a:xfrm>
            <a:off x="11640820" y="4493681"/>
            <a:ext cx="237466" cy="2103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9EC1A87B-DA54-4393-B3BE-57415E24D50A}"/>
              </a:ext>
            </a:extLst>
          </p:cNvPr>
          <p:cNvSpPr/>
          <p:nvPr/>
        </p:nvSpPr>
        <p:spPr>
          <a:xfrm rot="2700000" flipH="1">
            <a:off x="10754604" y="38120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– зелений овал.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72694-6331-458F-8EC0-5796DD878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71" y="1812215"/>
            <a:ext cx="8587857" cy="46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73263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наш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рухався по зеленій лінії, для початку потрібно додати постійний  рух.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19E1-146C-4788-8401-C541C3CA9834}"/>
              </a:ext>
            </a:extLst>
          </p:cNvPr>
          <p:cNvSpPr txBox="1"/>
          <p:nvPr/>
        </p:nvSpPr>
        <p:spPr>
          <a:xfrm>
            <a:off x="72007" y="2703437"/>
            <a:ext cx="732631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Додаємо блок перемістити на 3 кроки у циклі “завжди”. Якщо наш жук вискочить за межі екрану, потрібно щоб він повернувся назад. Для цього додаємо умову “якщо доторкається до межі, то відбивати від меж”.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68557-0329-42AF-9156-F843E6A1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89" y="1196764"/>
            <a:ext cx="4332429" cy="50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26891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Лабіринт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526891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Ліва стінка-чорна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45DF3-155A-40DC-BFA5-6916A12EFD77}"/>
              </a:ext>
            </a:extLst>
          </p:cNvPr>
          <p:cNvSpPr txBox="1"/>
          <p:nvPr/>
        </p:nvSpPr>
        <p:spPr>
          <a:xfrm>
            <a:off x="70929" y="2475356"/>
            <a:ext cx="526891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Права стінка - червона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84467-6A00-40C5-9368-A44EB487BCC4}"/>
              </a:ext>
            </a:extLst>
          </p:cNvPr>
          <p:cNvSpPr txBox="1"/>
          <p:nvPr/>
        </p:nvSpPr>
        <p:spPr>
          <a:xfrm>
            <a:off x="70928" y="3573118"/>
            <a:ext cx="526891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Вихід - зелений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5B2E6F-B28C-4C14-89D7-D00368E9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89" y="4226394"/>
            <a:ext cx="2949196" cy="2469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CD5DAB-B581-4C92-9362-B040DAE8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67" y="1196763"/>
            <a:ext cx="66770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Рухатись прямо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9EB20-3C94-4192-9C3B-470C751D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8" y="3354978"/>
            <a:ext cx="4886214" cy="3340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4FB65B-0460-4480-B92C-3EFE2E804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914" y="3352422"/>
            <a:ext cx="4934082" cy="3343066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B931900-033B-4452-B75F-4AE3469CEA11}"/>
              </a:ext>
            </a:extLst>
          </p:cNvPr>
          <p:cNvSpPr/>
          <p:nvPr/>
        </p:nvSpPr>
        <p:spPr>
          <a:xfrm>
            <a:off x="68769" y="2469231"/>
            <a:ext cx="5972332" cy="77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торкається чорної стінки - повернути направо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83653E6-4563-4E55-BFB7-0A71F3E7C5AE}"/>
              </a:ext>
            </a:extLst>
          </p:cNvPr>
          <p:cNvSpPr/>
          <p:nvPr/>
        </p:nvSpPr>
        <p:spPr>
          <a:xfrm>
            <a:off x="6148739" y="2469231"/>
            <a:ext cx="5972332" cy="77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торкається червоної стінки - повернути наліво</a:t>
            </a:r>
          </a:p>
        </p:txBody>
      </p:sp>
    </p:spTree>
    <p:extLst>
      <p:ext uri="{BB962C8B-B14F-4D97-AF65-F5344CB8AC3E}">
        <p14:creationId xmlns:p14="http://schemas.microsoft.com/office/powerpoint/2010/main" val="13400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Завершення рівня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торкається зеленого кольору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FCC1A-B8B9-41B4-AA08-074E48E20D55}"/>
              </a:ext>
            </a:extLst>
          </p:cNvPr>
          <p:cNvSpPr txBox="1"/>
          <p:nvPr/>
        </p:nvSpPr>
        <p:spPr>
          <a:xfrm>
            <a:off x="426027" y="2469231"/>
            <a:ext cx="566997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Перейти на початок руху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13094-F02B-40E1-A951-0BB659391286}"/>
              </a:ext>
            </a:extLst>
          </p:cNvPr>
          <p:cNvSpPr txBox="1"/>
          <p:nvPr/>
        </p:nvSpPr>
        <p:spPr>
          <a:xfrm>
            <a:off x="426026" y="3536352"/>
            <a:ext cx="566997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Оповістити лабіринт про зміну образу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637AB-1A89-4395-A8DB-B41F37F72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543" y="2469231"/>
            <a:ext cx="5937528" cy="3833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833A5-FBD0-483D-BB6A-257A54B8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6" y="4603473"/>
            <a:ext cx="5669972" cy="16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Намалюйте інші образи виконавця лабіринт.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0DB37-2480-46DD-BBD5-A90132154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5" y="1964325"/>
            <a:ext cx="5221822" cy="446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3F7BF-F33D-4203-A991-C575EBD54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045" y="1964325"/>
            <a:ext cx="5313218" cy="446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8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100851</TotalTime>
  <Words>254</Words>
  <Application>Microsoft Office PowerPoint</Application>
  <PresentationFormat>Широкий екран</PresentationFormat>
  <Paragraphs>33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Тема Office</vt:lpstr>
      <vt:lpstr>Опис моделей у середовищі програмування</vt:lpstr>
      <vt:lpstr>Що таке модель?</vt:lpstr>
      <vt:lpstr>Приклад 1: Робот - жук</vt:lpstr>
      <vt:lpstr>Приклад 1: Робот - жук</vt:lpstr>
      <vt:lpstr>Приклад 1: Робот - жук</vt:lpstr>
      <vt:lpstr>Приклад 1: Робот – жук 2</vt:lpstr>
      <vt:lpstr>Приклад 1: Робот – жук 2</vt:lpstr>
      <vt:lpstr>Приклад 1: Робот – жук 2</vt:lpstr>
      <vt:lpstr>Приклад 1: Робот – жук 2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TeachOS</cp:lastModifiedBy>
  <cp:revision>781</cp:revision>
  <dcterms:created xsi:type="dcterms:W3CDTF">2016-06-06T19:48:43Z</dcterms:created>
  <dcterms:modified xsi:type="dcterms:W3CDTF">2020-04-12T10:41:41Z</dcterms:modified>
</cp:coreProperties>
</file>