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03" r:id="rId2"/>
    <p:sldId id="1015" r:id="rId3"/>
    <p:sldId id="1016" r:id="rId4"/>
    <p:sldId id="1017" r:id="rId5"/>
    <p:sldId id="1018" r:id="rId6"/>
    <p:sldId id="1019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0F9CCC-4C1E-4C58-9AFF-82C1C5BF3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C3C2C88-0C80-4733-BE0D-EA89B9286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EACF563-AAEB-4E34-86F5-4743084F1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6884BAB-C258-41C5-A6CB-662265EF4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0BBCB60-0450-48D2-A6F0-AED2A678E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5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910D9-14CF-4EB2-93AD-330A9A358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8CD9F3A-F4B2-4DBA-9246-43443868E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78B8F8F-065D-47FF-8990-F52291E39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7926D4D-CFF8-452C-847F-6A304EDF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90FD87D-E22E-4DA3-B651-1CE827DA1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946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8E989E05-918A-48B7-AA2F-7C6F9DF1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BBB13BD-CCFB-4715-89CB-2B0407F28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803A00-29E0-4808-AD19-7AA6EF133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CAE9AD5-F70B-4501-8882-616DD8AA2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812FCA9-0D9A-4A47-BD6D-8A071CE02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5516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ChangeArrowheads="1"/>
          </p:cNvSpPr>
          <p:nvPr userDrawn="1"/>
        </p:nvSpPr>
        <p:spPr bwMode="gray">
          <a:xfrm>
            <a:off x="0" y="798521"/>
            <a:ext cx="12192000" cy="312737"/>
          </a:xfrm>
          <a:prstGeom prst="rect">
            <a:avLst/>
          </a:prstGeom>
          <a:solidFill>
            <a:srgbClr val="1942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srgbClr val="19426B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white">
          <a:xfrm>
            <a:off x="0" y="11"/>
            <a:ext cx="12192000" cy="836613"/>
          </a:xfrm>
          <a:prstGeom prst="rect">
            <a:avLst/>
          </a:prstGeom>
          <a:solidFill>
            <a:srgbClr val="398A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srgbClr val="19426B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grpSp>
        <p:nvGrpSpPr>
          <p:cNvPr id="9" name="Group 17"/>
          <p:cNvGrpSpPr>
            <a:grpSpLocks/>
          </p:cNvGrpSpPr>
          <p:nvPr userDrawn="1"/>
        </p:nvGrpSpPr>
        <p:grpSpPr bwMode="auto">
          <a:xfrm>
            <a:off x="10287570" y="188919"/>
            <a:ext cx="1665288" cy="1512887"/>
            <a:chOff x="4604" y="119"/>
            <a:chExt cx="1049" cy="953"/>
          </a:xfrm>
        </p:grpSpPr>
        <p:sp>
          <p:nvSpPr>
            <p:cNvPr id="10" name="Oval 18"/>
            <p:cNvSpPr>
              <a:spLocks noChangeArrowheads="1"/>
            </p:cNvSpPr>
            <p:nvPr userDrawn="1"/>
          </p:nvSpPr>
          <p:spPr bwMode="gray">
            <a:xfrm>
              <a:off x="4921" y="845"/>
              <a:ext cx="732" cy="227"/>
            </a:xfrm>
            <a:prstGeom prst="ellipse">
              <a:avLst/>
            </a:prstGeom>
            <a:gradFill rotWithShape="1">
              <a:gsLst>
                <a:gs pos="0">
                  <a:srgbClr val="19426B"/>
                </a:gs>
                <a:gs pos="100000">
                  <a:srgbClr val="19426B">
                    <a:gamma/>
                    <a:tint val="0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" name="Oval 19"/>
            <p:cNvSpPr>
              <a:spLocks noChangeArrowheads="1"/>
            </p:cNvSpPr>
            <p:nvPr userDrawn="1"/>
          </p:nvSpPr>
          <p:spPr bwMode="gray">
            <a:xfrm>
              <a:off x="4604" y="119"/>
              <a:ext cx="932" cy="91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dist="63500" dir="2212194" algn="ctr" rotWithShape="0">
                <a:srgbClr val="19426B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2" name="Freeform 20" descr="4"/>
            <p:cNvSpPr>
              <a:spLocks/>
            </p:cNvSpPr>
            <p:nvPr userDrawn="1"/>
          </p:nvSpPr>
          <p:spPr bwMode="gray">
            <a:xfrm>
              <a:off x="5077" y="281"/>
              <a:ext cx="426" cy="588"/>
            </a:xfrm>
            <a:custGeom>
              <a:avLst/>
              <a:gdLst>
                <a:gd name="T0" fmla="*/ 951 w 1348"/>
                <a:gd name="T1" fmla="*/ 1963 h 1963"/>
                <a:gd name="T2" fmla="*/ 1338 w 1348"/>
                <a:gd name="T3" fmla="*/ 977 h 1963"/>
                <a:gd name="T4" fmla="*/ 905 w 1348"/>
                <a:gd name="T5" fmla="*/ 0 h 1963"/>
                <a:gd name="T6" fmla="*/ 0 w 1348"/>
                <a:gd name="T7" fmla="*/ 987 h 1963"/>
                <a:gd name="T8" fmla="*/ 951 w 1348"/>
                <a:gd name="T9" fmla="*/ 1963 h 1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8" h="1963">
                  <a:moveTo>
                    <a:pt x="951" y="1963"/>
                  </a:moveTo>
                  <a:cubicBezTo>
                    <a:pt x="1244" y="1689"/>
                    <a:pt x="1348" y="1323"/>
                    <a:pt x="1338" y="977"/>
                  </a:cubicBezTo>
                  <a:cubicBezTo>
                    <a:pt x="1329" y="629"/>
                    <a:pt x="1132" y="226"/>
                    <a:pt x="905" y="0"/>
                  </a:cubicBezTo>
                  <a:lnTo>
                    <a:pt x="0" y="987"/>
                  </a:lnTo>
                  <a:lnTo>
                    <a:pt x="951" y="1963"/>
                  </a:lnTo>
                  <a:close/>
                </a:path>
              </a:pathLst>
            </a:cu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3" name="Freeform 21" descr="1"/>
            <p:cNvSpPr>
              <a:spLocks/>
            </p:cNvSpPr>
            <p:nvPr userDrawn="1"/>
          </p:nvSpPr>
          <p:spPr bwMode="gray">
            <a:xfrm>
              <a:off x="4779" y="144"/>
              <a:ext cx="572" cy="416"/>
            </a:xfrm>
            <a:custGeom>
              <a:avLst/>
              <a:gdLst>
                <a:gd name="T0" fmla="*/ 905 w 1810"/>
                <a:gd name="T1" fmla="*/ 1388 h 1388"/>
                <a:gd name="T2" fmla="*/ 1810 w 1810"/>
                <a:gd name="T3" fmla="*/ 408 h 1388"/>
                <a:gd name="T4" fmla="*/ 874 w 1810"/>
                <a:gd name="T5" fmla="*/ 40 h 1388"/>
                <a:gd name="T6" fmla="*/ 0 w 1810"/>
                <a:gd name="T7" fmla="*/ 409 h 1388"/>
                <a:gd name="T8" fmla="*/ 905 w 1810"/>
                <a:gd name="T9" fmla="*/ 1388 h 1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0" h="1388">
                  <a:moveTo>
                    <a:pt x="905" y="1388"/>
                  </a:moveTo>
                  <a:lnTo>
                    <a:pt x="1810" y="408"/>
                  </a:lnTo>
                  <a:cubicBezTo>
                    <a:pt x="1612" y="189"/>
                    <a:pt x="1272" y="0"/>
                    <a:pt x="874" y="40"/>
                  </a:cubicBezTo>
                  <a:cubicBezTo>
                    <a:pt x="541" y="52"/>
                    <a:pt x="252" y="162"/>
                    <a:pt x="0" y="409"/>
                  </a:cubicBezTo>
                  <a:lnTo>
                    <a:pt x="905" y="1388"/>
                  </a:lnTo>
                  <a:close/>
                </a:path>
              </a:pathLst>
            </a:custGeom>
            <a:blipFill dpi="0"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4" name="Freeform 22" descr="2"/>
            <p:cNvSpPr>
              <a:spLocks/>
            </p:cNvSpPr>
            <p:nvPr userDrawn="1"/>
          </p:nvSpPr>
          <p:spPr bwMode="gray">
            <a:xfrm>
              <a:off x="4629" y="286"/>
              <a:ext cx="419" cy="572"/>
            </a:xfrm>
            <a:custGeom>
              <a:avLst/>
              <a:gdLst>
                <a:gd name="T0" fmla="*/ 1325 w 1325"/>
                <a:gd name="T1" fmla="*/ 960 h 1910"/>
                <a:gd name="T2" fmla="*/ 414 w 1325"/>
                <a:gd name="T3" fmla="*/ 0 h 1910"/>
                <a:gd name="T4" fmla="*/ 27 w 1325"/>
                <a:gd name="T5" fmla="*/ 1014 h 1910"/>
                <a:gd name="T6" fmla="*/ 402 w 1325"/>
                <a:gd name="T7" fmla="*/ 1910 h 1910"/>
                <a:gd name="T8" fmla="*/ 1325 w 1325"/>
                <a:gd name="T9" fmla="*/ 960 h 1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5" h="1910">
                  <a:moveTo>
                    <a:pt x="1325" y="960"/>
                  </a:moveTo>
                  <a:lnTo>
                    <a:pt x="414" y="0"/>
                  </a:lnTo>
                  <a:cubicBezTo>
                    <a:pt x="238" y="162"/>
                    <a:pt x="0" y="570"/>
                    <a:pt x="27" y="1014"/>
                  </a:cubicBezTo>
                  <a:cubicBezTo>
                    <a:pt x="53" y="1458"/>
                    <a:pt x="233" y="1748"/>
                    <a:pt x="402" y="1910"/>
                  </a:cubicBezTo>
                  <a:lnTo>
                    <a:pt x="1325" y="960"/>
                  </a:lnTo>
                  <a:close/>
                </a:path>
              </a:pathLst>
            </a:cu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5" name="Freeform 23" descr="55282"/>
            <p:cNvSpPr>
              <a:spLocks/>
            </p:cNvSpPr>
            <p:nvPr userDrawn="1"/>
          </p:nvSpPr>
          <p:spPr bwMode="gray">
            <a:xfrm>
              <a:off x="4770" y="585"/>
              <a:ext cx="590" cy="418"/>
            </a:xfrm>
            <a:custGeom>
              <a:avLst/>
              <a:gdLst>
                <a:gd name="T0" fmla="*/ 927 w 1866"/>
                <a:gd name="T1" fmla="*/ 0 h 1398"/>
                <a:gd name="T2" fmla="*/ 0 w 1866"/>
                <a:gd name="T3" fmla="*/ 975 h 1398"/>
                <a:gd name="T4" fmla="*/ 996 w 1866"/>
                <a:gd name="T5" fmla="*/ 1387 h 1398"/>
                <a:gd name="T6" fmla="*/ 1866 w 1866"/>
                <a:gd name="T7" fmla="*/ 996 h 1398"/>
                <a:gd name="T8" fmla="*/ 927 w 1866"/>
                <a:gd name="T9" fmla="*/ 0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6" h="1398">
                  <a:moveTo>
                    <a:pt x="927" y="0"/>
                  </a:moveTo>
                  <a:lnTo>
                    <a:pt x="0" y="975"/>
                  </a:lnTo>
                  <a:cubicBezTo>
                    <a:pt x="203" y="1204"/>
                    <a:pt x="607" y="1398"/>
                    <a:pt x="996" y="1387"/>
                  </a:cubicBezTo>
                  <a:cubicBezTo>
                    <a:pt x="1385" y="1375"/>
                    <a:pt x="1707" y="1159"/>
                    <a:pt x="1866" y="996"/>
                  </a:cubicBezTo>
                  <a:lnTo>
                    <a:pt x="927" y="0"/>
                  </a:lnTo>
                  <a:close/>
                </a:path>
              </a:pathLst>
            </a:cu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 cmpd="sng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6" name="Oval 24"/>
            <p:cNvSpPr>
              <a:spLocks noChangeArrowheads="1"/>
            </p:cNvSpPr>
            <p:nvPr userDrawn="1"/>
          </p:nvSpPr>
          <p:spPr bwMode="gray">
            <a:xfrm>
              <a:off x="4914" y="438"/>
              <a:ext cx="329" cy="3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0" cap="none" spc="0" normalizeH="0" baseline="0" noProof="0">
                <a:ln>
                  <a:noFill/>
                </a:ln>
                <a:solidFill>
                  <a:srgbClr val="19426B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sp>
        <p:nvSpPr>
          <p:cNvPr id="17" name="TextBox 16"/>
          <p:cNvSpPr txBox="1"/>
          <p:nvPr userDrawn="1"/>
        </p:nvSpPr>
        <p:spPr>
          <a:xfrm>
            <a:off x="10777240" y="566632"/>
            <a:ext cx="756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dirty="0">
                <a:solidFill>
                  <a:srgbClr val="19426B"/>
                </a:solidFill>
                <a:latin typeface="Arial" panose="020B0604020202020204" pitchFamily="34" charset="0"/>
              </a:rPr>
              <a:t>9</a:t>
            </a:r>
            <a:endParaRPr lang="uk-UA" sz="4400" b="1" i="1" dirty="0">
              <a:solidFill>
                <a:srgbClr val="19426B"/>
              </a:solidFill>
              <a:latin typeface="Arial" panose="020B0604020202020204" pitchFamily="34" charset="0"/>
            </a:endParaRPr>
          </a:p>
        </p:txBody>
      </p:sp>
      <p:grpSp>
        <p:nvGrpSpPr>
          <p:cNvPr id="19" name="Групувати 18"/>
          <p:cNvGrpSpPr/>
          <p:nvPr userDrawn="1"/>
        </p:nvGrpSpPr>
        <p:grpSpPr>
          <a:xfrm>
            <a:off x="-15225" y="6529734"/>
            <a:ext cx="4680520" cy="328282"/>
            <a:chOff x="467544" y="6485698"/>
            <a:chExt cx="4680520" cy="328281"/>
          </a:xfrm>
        </p:grpSpPr>
        <p:pic>
          <p:nvPicPr>
            <p:cNvPr id="20" name="Picture 3" descr="E:\Робота\Вчитель Інформатики\~~~Сайт~~~\teach-inf.at.ua\FTP\krfb_6465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6296" y="6485698"/>
              <a:ext cx="321568" cy="321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467544" y="6506203"/>
              <a:ext cx="468052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400" b="1" i="1" dirty="0">
                <a:solidFill>
                  <a:srgbClr val="19426B"/>
                </a:solidFill>
                <a:latin typeface="Verdana"/>
              </a:endParaRPr>
            </a:p>
          </p:txBody>
        </p:sp>
      </p:grp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>
            <a:lvl1pPr>
              <a:defRPr kumimoji="0" lang="uk-UA" sz="3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defRPr>
            </a:lvl1pPr>
          </a:lstStyle>
          <a:p>
            <a:pPr marL="0" lvl="0" fontAlgn="base">
              <a:lnSpc>
                <a:spcPct val="100000"/>
              </a:lnSpc>
              <a:spcAft>
                <a:spcPct val="0"/>
              </a:spcAft>
            </a:pPr>
            <a:r>
              <a:rPr lang="uk-UA" dirty="0"/>
              <a:t>Зразок заголовка</a:t>
            </a:r>
          </a:p>
        </p:txBody>
      </p:sp>
      <p:sp>
        <p:nvSpPr>
          <p:cNvPr id="2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595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AD03A-93BC-4D15-BE3D-D554F9A7B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993E1F7-348B-4D0B-A1C5-923533F66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708F5C9-0973-4345-A4DE-9C6896CCB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096250B-508B-49CB-B045-AA4C67B2F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2136B78-4E2B-4D55-A03E-5E9DC0108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336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5FAD85-8700-40E6-94A0-11079D5C3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47F20CF-B74E-49CA-A2E5-3B97F4E8B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0FD9BB7-2B02-4FF9-9F6F-8608AD877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BA373E3-0F3F-4546-80DF-957AB6933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0C397BE-AB40-4E3B-BF87-C1EF442E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389ED-192F-4E22-BEA1-49EBFAA7D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8706803-099F-4769-84C9-4CE2A6C2FE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E749B8E-0B86-48A5-A111-FC5D337A0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B882240-7C4B-463F-83D5-F311025AF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B9FBBEB-397A-4172-9CCF-B1B949C5B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6864610-9A72-4524-BD50-42811C31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23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A1EFC-D697-4EFA-B55F-C1A1B407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54FD3E3-2D20-463E-9710-A8252181C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2DDF8D2-232C-4CAA-867D-C744A5DE8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31AD8AFD-024E-4572-8F7B-22B30A64D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96A1653E-857E-4757-83EE-48502B37AC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97105630-906D-4216-B010-955B88A47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19899E3-D1BD-426F-B233-C65AD3ECB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238A7E74-2C6E-4EA8-B36D-EB0FE69AC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979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81D88-9137-4178-9CAF-C12D55B31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E501076-DF49-40CD-A7EB-932DD5FE9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84093160-40DF-4EBD-8E17-B6105ABD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7A26774-C821-4168-9221-399951D7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088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A775A99F-36E9-4971-A9CF-FFDAE636D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6736198F-19FA-462A-B084-59682784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741F400-03A5-49BB-ADFD-3E3E069D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170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D20B1-80EA-46FA-93C7-2BEB4FF8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AEB343F-C9F7-44B0-BB68-51FC30D6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DA08FF0-449E-45AD-B8F8-C8C65AA7C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B8CA00-48FD-4A1E-8948-5931071C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38F1129-813C-4C9B-9B52-EBE8F7136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FE7065B-DF7D-4F08-BFFB-66F1B2FD0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826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45641E-7086-405E-A71F-1DB80CEF4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B6F9DC1A-0CF8-4484-BE9C-B8F7D071C2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B74D10E-DFA8-403A-B933-7AF971483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68D1F18-BC63-434A-BC9E-5FEA2931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855485E-A2B7-4D24-AA8F-0A06EC43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62929FA-2025-45B9-A601-AC9FCE428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27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9A29421A-ED2E-4F1B-81C4-E13729E1C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3B08600-A20C-49E7-A9C4-4E473A3A5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8071223-8BD5-47CB-96CD-36A043DD63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AFACE-D547-49E1-95D5-AC0ACC84CC30}" type="datetimeFigureOut">
              <a:rPr lang="uk-UA" smtClean="0"/>
              <a:t>30.03.2020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9807F00-0278-44AB-B59F-81BE478A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1D9C2A2-916D-4C21-8720-DBA05683B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63BB8-CB5B-44D7-A766-8D41FDF155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115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"Космічна подорож"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Зміст гри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4C69A-2C90-4542-B6E8-79C9508FACC8}"/>
              </a:ext>
            </a:extLst>
          </p:cNvPr>
          <p:cNvSpPr txBox="1"/>
          <p:nvPr/>
        </p:nvSpPr>
        <p:spPr>
          <a:xfrm>
            <a:off x="70929" y="1865438"/>
            <a:ext cx="5768762" cy="954107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Ракета рухається крізь космічний простір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E09BD2-96A2-44DA-80B2-7D019FA92D6A}"/>
              </a:ext>
            </a:extLst>
          </p:cNvPr>
          <p:cNvSpPr txBox="1"/>
          <p:nvPr/>
        </p:nvSpPr>
        <p:spPr>
          <a:xfrm>
            <a:off x="70929" y="2981860"/>
            <a:ext cx="5768762" cy="2246769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Потрібно оминати перешкоди, намагаючись дістатись протриматись якомога довше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8A95BCD-47A6-4368-AC20-E12ED51E5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73" y="1865438"/>
            <a:ext cx="6146298" cy="460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76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"Космічна подорож"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Рух ракети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4C69A-2C90-4542-B6E8-79C9508FACC8}"/>
              </a:ext>
            </a:extLst>
          </p:cNvPr>
          <p:cNvSpPr txBox="1"/>
          <p:nvPr/>
        </p:nvSpPr>
        <p:spPr>
          <a:xfrm>
            <a:off x="70928" y="1865438"/>
            <a:ext cx="12050141" cy="954107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Ракета завжди знаходиться по лівому краю сцени, а по висоті рухається за вказівником миші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6051D11-2598-4821-A355-0DE250D30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843" y="2965000"/>
            <a:ext cx="7978310" cy="349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5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"Космічна подорож"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Рух перешкод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4C69A-2C90-4542-B6E8-79C9508FACC8}"/>
              </a:ext>
            </a:extLst>
          </p:cNvPr>
          <p:cNvSpPr txBox="1"/>
          <p:nvPr/>
        </p:nvSpPr>
        <p:spPr>
          <a:xfrm>
            <a:off x="70928" y="1865438"/>
            <a:ext cx="12050141" cy="954107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Постійно створюються клони (із затримкою у випадкову кількість секунд)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C3872FA-6FC1-4DFE-B208-90AAF20A8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8832" y="2964999"/>
            <a:ext cx="6714335" cy="352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5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"Космічна подорож"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Рух перешкод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4C69A-2C90-4542-B6E8-79C9508FACC8}"/>
              </a:ext>
            </a:extLst>
          </p:cNvPr>
          <p:cNvSpPr txBox="1"/>
          <p:nvPr/>
        </p:nvSpPr>
        <p:spPr>
          <a:xfrm>
            <a:off x="70929" y="1865438"/>
            <a:ext cx="4521853" cy="3970318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Клон обирає випадковий образ, переміщується на правий край сцени і рухається до її лівого краю, після чого вилучається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26DD192-92A7-4E62-9B4C-03E2879F9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1510" y="1859143"/>
            <a:ext cx="7369559" cy="445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8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"Космічна подорож"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Кінець гри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4C69A-2C90-4542-B6E8-79C9508FACC8}"/>
              </a:ext>
            </a:extLst>
          </p:cNvPr>
          <p:cNvSpPr txBox="1"/>
          <p:nvPr/>
        </p:nvSpPr>
        <p:spPr>
          <a:xfrm>
            <a:off x="70929" y="1865438"/>
            <a:ext cx="12050142" cy="523220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Зіткнення ракети з перешкодою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7CB502-DE43-47E9-8028-CA43C98A0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055" y="2523722"/>
            <a:ext cx="4562471" cy="398325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D03416F-B45D-42FC-8F58-1167A22296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050" y="2523722"/>
            <a:ext cx="3642676" cy="272819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43F86C6-DE6D-485E-B4D3-6ED4356638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9494" y="4106942"/>
            <a:ext cx="3650296" cy="2751058"/>
          </a:xfrm>
          <a:prstGeom prst="rect">
            <a:avLst/>
          </a:prstGeom>
        </p:spPr>
      </p:pic>
      <p:cxnSp>
        <p:nvCxnSpPr>
          <p:cNvPr id="11" name="Пряма зі стрілкою 10">
            <a:extLst>
              <a:ext uri="{FF2B5EF4-FFF2-40B4-BE49-F238E27FC236}">
                <a16:creationId xmlns:a16="http://schemas.microsoft.com/office/drawing/2014/main" id="{51E89C9D-47C9-4191-948F-505F3C3FEDCE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3584864" y="3501736"/>
            <a:ext cx="2366186" cy="386084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4" name="Пряма зі стрілкою 13">
            <a:extLst>
              <a:ext uri="{FF2B5EF4-FFF2-40B4-BE49-F238E27FC236}">
                <a16:creationId xmlns:a16="http://schemas.microsoft.com/office/drawing/2014/main" id="{78D0E66B-8924-4B1E-ABB7-9FB33890CCBB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4059555" y="5165564"/>
            <a:ext cx="4339939" cy="316907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6364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0688" y="162512"/>
            <a:ext cx="9053954" cy="532820"/>
          </a:xfrm>
        </p:spPr>
        <p:txBody>
          <a:bodyPr>
            <a:noAutofit/>
          </a:bodyPr>
          <a:lstStyle/>
          <a:p>
            <a:r>
              <a:rPr lang="uk-UA" dirty="0"/>
              <a:t>Проект "Космічна подорож"</a:t>
            </a:r>
          </a:p>
        </p:txBody>
      </p:sp>
      <p:pic>
        <p:nvPicPr>
          <p:cNvPr id="4" name="Picture 60" descr="3D_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" y="11"/>
            <a:ext cx="129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AE1055-731F-4B06-87C6-A2999102DC65}"/>
              </a:ext>
            </a:extLst>
          </p:cNvPr>
          <p:cNvSpPr txBox="1"/>
          <p:nvPr/>
        </p:nvSpPr>
        <p:spPr>
          <a:xfrm>
            <a:off x="72008" y="1196763"/>
            <a:ext cx="12050142" cy="52322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Додатково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4C69A-2C90-4542-B6E8-79C9508FACC8}"/>
              </a:ext>
            </a:extLst>
          </p:cNvPr>
          <p:cNvSpPr txBox="1"/>
          <p:nvPr/>
        </p:nvSpPr>
        <p:spPr>
          <a:xfrm>
            <a:off x="70929" y="1865438"/>
            <a:ext cx="5508989" cy="1384995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Можна збирати бали, наприклад підбираючи інопланетян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E09BD2-96A2-44DA-80B2-7D019FA92D6A}"/>
              </a:ext>
            </a:extLst>
          </p:cNvPr>
          <p:cNvSpPr txBox="1"/>
          <p:nvPr/>
        </p:nvSpPr>
        <p:spPr>
          <a:xfrm>
            <a:off x="70929" y="3439058"/>
            <a:ext cx="5508989" cy="1384995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800" b="1" i="1" kern="0" dirty="0">
                <a:solidFill>
                  <a:schemeClr val="bg1"/>
                </a:solidFill>
              </a:rPr>
              <a:t>При наборі певної кількості балів може змінюватись тло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5A752F-75CF-4F58-86EA-A04B4E225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9900" y="1865438"/>
            <a:ext cx="6431171" cy="483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0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Широкий екран</PresentationFormat>
  <Paragraphs>20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Wingdings</vt:lpstr>
      <vt:lpstr>Тема Office</vt:lpstr>
      <vt:lpstr>Проект "Космічна подорож"</vt:lpstr>
      <vt:lpstr>Проект "Космічна подорож"</vt:lpstr>
      <vt:lpstr>Проект "Космічна подорож"</vt:lpstr>
      <vt:lpstr>Проект "Космічна подорож"</vt:lpstr>
      <vt:lpstr>Проект "Космічна подорож"</vt:lpstr>
      <vt:lpstr>Проект "Космічна подорож"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"Космічна подорож"</dc:title>
  <dc:creator>TeachOS</dc:creator>
  <cp:lastModifiedBy>TeachOS</cp:lastModifiedBy>
  <cp:revision>1</cp:revision>
  <dcterms:created xsi:type="dcterms:W3CDTF">2020-03-30T14:54:14Z</dcterms:created>
  <dcterms:modified xsi:type="dcterms:W3CDTF">2020-03-30T14:54:54Z</dcterms:modified>
</cp:coreProperties>
</file>