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994" r:id="rId3"/>
    <p:sldId id="995" r:id="rId4"/>
    <p:sldId id="996" r:id="rId5"/>
    <p:sldId id="1001" r:id="rId6"/>
    <p:sldId id="997" r:id="rId7"/>
    <p:sldId id="999" r:id="rId8"/>
    <p:sldId id="1004" r:id="rId9"/>
    <p:sldId id="1005" r:id="rId10"/>
    <p:sldId id="1006" r:id="rId11"/>
    <p:sldId id="1002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Створення алгоритмів і програм з повтореннями з використанням змінних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881F6AAC-55D2-47C4-8B72-38B7322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7692" y="4074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ніч: </a:t>
            </a:r>
            <a:r>
              <a:rPr lang="uk-UA" sz="2800" b="1" i="1" kern="0" dirty="0">
                <a:solidFill>
                  <a:srgbClr val="FFFF00"/>
                </a:solidFill>
              </a:rPr>
              <a:t>ніч</a:t>
            </a:r>
            <a:r>
              <a:rPr lang="uk-UA" sz="2800" b="1" i="1" kern="0" dirty="0">
                <a:solidFill>
                  <a:schemeClr val="bg1"/>
                </a:solidFill>
              </a:rPr>
              <a:t> в нас буде займати два проміжки від 0 і до 6 години і від 22 й до 24.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CA845-34A7-4075-A060-66D65FAD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211194"/>
            <a:ext cx="5844212" cy="1685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0B8BFB-25C9-48B4-949C-C8FAF956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9" y="2230905"/>
            <a:ext cx="5834355" cy="1645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2011F94-A6BF-4513-BAE4-8DAFD0C2A6BE}"/>
              </a:ext>
            </a:extLst>
          </p:cNvPr>
          <p:cNvSpPr/>
          <p:nvPr/>
        </p:nvSpPr>
        <p:spPr>
          <a:xfrm>
            <a:off x="6985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День</a:t>
            </a:r>
            <a:r>
              <a:rPr lang="uk-UA" sz="3200" b="1" i="1" kern="0" dirty="0">
                <a:solidFill>
                  <a:schemeClr val="bg1"/>
                </a:solidFill>
              </a:rPr>
              <a:t> з 11 і до 17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A2DE7B0-3FDF-4951-B475-447A0E396C43}"/>
              </a:ext>
            </a:extLst>
          </p:cNvPr>
          <p:cNvSpPr/>
          <p:nvPr/>
        </p:nvSpPr>
        <p:spPr>
          <a:xfrm>
            <a:off x="614982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Вечір</a:t>
            </a:r>
            <a:r>
              <a:rPr lang="uk-UA" sz="3200" b="1" i="1" kern="0" dirty="0">
                <a:solidFill>
                  <a:schemeClr val="bg1"/>
                </a:solidFill>
              </a:rPr>
              <a:t> - з 17 і до 22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DBD25-CA3F-471A-B89B-E58E709AF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77" y="5109401"/>
            <a:ext cx="8602210" cy="1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1961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Запустимо! Вийшло? Якщо ні — спробуйте знайти помилку в коді.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4396D-3D30-4A0D-90EF-F13CBC18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29" y="1196763"/>
            <a:ext cx="6706181" cy="540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6821D-BED8-4EFC-9146-CA5CC66A9BAE}"/>
              </a:ext>
            </a:extLst>
          </p:cNvPr>
          <p:cNvSpPr txBox="1"/>
          <p:nvPr/>
        </p:nvSpPr>
        <p:spPr>
          <a:xfrm>
            <a:off x="72007" y="2786572"/>
            <a:ext cx="519618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самостійно ви можете дуже просто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закодити</a:t>
            </a:r>
            <a:r>
              <a:rPr lang="uk-UA" sz="2800" b="1" i="1" kern="0" dirty="0">
                <a:solidFill>
                  <a:schemeClr val="bg1"/>
                </a:solidFill>
              </a:rPr>
              <a:t> “пори року”, додавши фото або власні малюнки.</a:t>
            </a:r>
          </a:p>
        </p:txBody>
      </p:sp>
    </p:spTree>
    <p:extLst>
      <p:ext uri="{BB962C8B-B14F-4D97-AF65-F5344CB8AC3E}">
        <p14:creationId xmlns:p14="http://schemas.microsoft.com/office/powerpoint/2010/main" val="464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id="{2717BFA2-70A9-439D-A351-065D7FF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38D10-E424-41C2-8D74-65B37A77474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Циклічний алгоритм з 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710B4-DD82-47E0-A51F-B295D7B7F464}"/>
              </a:ext>
            </a:extLst>
          </p:cNvPr>
          <p:cNvSpPr txBox="1"/>
          <p:nvPr/>
        </p:nvSpPr>
        <p:spPr>
          <a:xfrm>
            <a:off x="72009" y="1806681"/>
            <a:ext cx="378223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в тілі циклу будуть виконуватися, доки умова 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істинною</a:t>
            </a:r>
            <a:r>
              <a:rPr lang="uk-UA" sz="2800" b="1" i="1" kern="0" dirty="0">
                <a:solidFill>
                  <a:srgbClr val="FFFFFF"/>
                </a:solidFill>
              </a:rPr>
              <a:t>. Як тільки умова стане </a:t>
            </a:r>
            <a:r>
              <a:rPr lang="uk-UA" sz="2800" b="1" i="1" kern="0" dirty="0">
                <a:solidFill>
                  <a:srgbClr val="FFFF00"/>
                </a:solidFill>
              </a:rPr>
              <a:t>хибною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припиниться.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56EF8-2116-47C6-8408-795714A3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54" y="1801823"/>
            <a:ext cx="8092937" cy="397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B301F-D0B7-4530-85B8-629C623325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подібних алгоритмів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поки 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608D26-C3A1-4425-BEC5-66017C93C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70" y="3006262"/>
            <a:ext cx="7019618" cy="249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BF7B9-8773-42EE-9F59-8A3767DB266F}"/>
              </a:ext>
            </a:extLst>
          </p:cNvPr>
          <p:cNvSpPr txBox="1"/>
          <p:nvPr/>
        </p:nvSpPr>
        <p:spPr>
          <a:xfrm>
            <a:off x="8885148" y="2286178"/>
            <a:ext cx="2678988" cy="584775"/>
          </a:xfrm>
          <a:prstGeom prst="wedgeRectCallout">
            <a:avLst>
              <a:gd name="adj1" fmla="val -59965"/>
              <a:gd name="adj2" fmla="val 155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4A17D-E4EF-44D1-8FDA-31888C3CF9D7}"/>
              </a:ext>
            </a:extLst>
          </p:cNvPr>
          <p:cNvSpPr txBox="1"/>
          <p:nvPr/>
        </p:nvSpPr>
        <p:spPr>
          <a:xfrm>
            <a:off x="5316038" y="5633102"/>
            <a:ext cx="4063936" cy="584775"/>
          </a:xfrm>
          <a:prstGeom prst="wedgeRectCallout">
            <a:avLst>
              <a:gd name="adj1" fmla="val -56820"/>
              <a:gd name="adj2" fmla="val -2912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val="4433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створимо невеличкий плеєр, де за різними кнопками буде вмикатись певна мелодія. Нам знадобиться сама музика, то завантажимо спочатку три музичні треки і фонову картинку.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5D52-11EF-4F8E-9FBA-853E8038B80D}"/>
              </a:ext>
            </a:extLst>
          </p:cNvPr>
          <p:cNvSpPr txBox="1"/>
          <p:nvPr/>
        </p:nvSpPr>
        <p:spPr>
          <a:xfrm>
            <a:off x="72008" y="30982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коді використаємо блоки: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F5D7C-A4BB-40C9-9462-88B00320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" y="3768312"/>
            <a:ext cx="2694130" cy="1599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31456-3D3F-4010-A48B-4BB45F90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89" y="3803956"/>
            <a:ext cx="4653497" cy="159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465F97-0DFF-4483-ACA0-C0E9EF134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149" y="4085268"/>
            <a:ext cx="4264505" cy="965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FCC7D-F4F9-4BDA-B4D6-886DAC7E2442}"/>
              </a:ext>
            </a:extLst>
          </p:cNvPr>
          <p:cNvSpPr txBox="1"/>
          <p:nvPr/>
        </p:nvSpPr>
        <p:spPr>
          <a:xfrm>
            <a:off x="72008" y="57373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потрібна буде умова для “повторити поки”.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FD7A020-5C39-40A6-BD77-298058570719}"/>
              </a:ext>
            </a:extLst>
          </p:cNvPr>
          <p:cNvCxnSpPr>
            <a:cxnSpLocks/>
          </p:cNvCxnSpPr>
          <p:nvPr/>
        </p:nvCxnSpPr>
        <p:spPr>
          <a:xfrm flipH="1" flipV="1">
            <a:off x="7065818" y="4301836"/>
            <a:ext cx="1569027" cy="14355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463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Сцена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спрайти</a:t>
            </a:r>
            <a:r>
              <a:rPr lang="uk-UA" sz="2800" b="1" i="1" kern="0" dirty="0">
                <a:solidFill>
                  <a:schemeClr val="bg1"/>
                </a:solidFill>
              </a:rPr>
              <a:t> можуть мати такий вигляд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57149-2A04-4AAD-9F26-3B2A8E0C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42" y="1801824"/>
            <a:ext cx="7149116" cy="47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69850" y="53219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дублюємо ці блоки і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до інших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спрайтів</a:t>
            </a:r>
            <a:r>
              <a:rPr lang="uk-UA" sz="2800" b="1" i="1" kern="0" dirty="0">
                <a:solidFill>
                  <a:schemeClr val="bg1"/>
                </a:solidFill>
              </a:rPr>
              <a:t>. Усе готово!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0832D-DBBF-4E7A-A23D-5D4D78EFE782}"/>
              </a:ext>
            </a:extLst>
          </p:cNvPr>
          <p:cNvSpPr txBox="1"/>
          <p:nvPr/>
        </p:nvSpPr>
        <p:spPr>
          <a:xfrm>
            <a:off x="69850" y="1196763"/>
            <a:ext cx="479309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нас є якась умова,  в даному випадку - це доторкання до вказівника миші. Отже, цей цикл буде повторюватись поки вказівник миші буде торкатися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90724-811B-403A-92E5-9EABC0C7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99" y="1196764"/>
            <a:ext cx="60564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другому прикладі  відтворимо всім відомий цикл зміни часів доби.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запрограмуємо зміну: ранок-день-вечір-ніч.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6D48-43E5-4AC9-8CEC-FF04A5B0E871}"/>
              </a:ext>
            </a:extLst>
          </p:cNvPr>
          <p:cNvSpPr txBox="1"/>
          <p:nvPr/>
        </p:nvSpPr>
        <p:spPr>
          <a:xfrm>
            <a:off x="70929" y="269493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Персонаж при натисканні клавіші буде питати в користувача котра година, а як ми знаємо, в добі всього 24 години, отже ми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повині</a:t>
            </a:r>
            <a:r>
              <a:rPr lang="uk-UA" sz="2800" b="1" i="1" kern="0" dirty="0">
                <a:solidFill>
                  <a:schemeClr val="bg1"/>
                </a:solidFill>
              </a:rPr>
              <a:t> ввести цифру від 0 до 25. 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5146B16-AE0C-4392-A54D-2A9E386B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32" y="4193113"/>
            <a:ext cx="2139296" cy="2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692DE0-EAF5-4E83-BF29-973A4229360A}"/>
              </a:ext>
            </a:extLst>
          </p:cNvPr>
          <p:cNvSpPr txBox="1"/>
          <p:nvPr/>
        </p:nvSpPr>
        <p:spPr>
          <a:xfrm>
            <a:off x="70929" y="4193113"/>
            <a:ext cx="95510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Чому до 25? Спробуйте подумати і відповісти на це 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2912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33126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, що буде запитувати час. Далі буде схема, схожа на ту, що ви створили в другому блоці “умови та логіка” з водою.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B86E7-A1A8-4875-A092-5B4DAEA97E07}"/>
              </a:ext>
            </a:extLst>
          </p:cNvPr>
          <p:cNvSpPr txBox="1"/>
          <p:nvPr/>
        </p:nvSpPr>
        <p:spPr>
          <a:xfrm>
            <a:off x="5579917" y="5042118"/>
            <a:ext cx="64569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змінну з назвою “година” і надаємо їй значення відповіді.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055A4-FE82-4B71-876D-DC9D9812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01"/>
          <a:stretch/>
        </p:blipFill>
        <p:spPr>
          <a:xfrm>
            <a:off x="5579917" y="1196763"/>
            <a:ext cx="6456947" cy="375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375C5-561F-4DB7-AA4D-BB73BF0C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043778"/>
            <a:ext cx="5331265" cy="2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нам знадобляться чотири блоки “якщо” і оператори: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6DB4E-16B7-44F7-BA38-0380E280CBDB}"/>
              </a:ext>
            </a:extLst>
          </p:cNvPr>
          <p:cNvSpPr txBox="1"/>
          <p:nvPr/>
        </p:nvSpPr>
        <p:spPr>
          <a:xfrm>
            <a:off x="72008" y="33331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підставимо і дублюємо. Для ночі нам знадобиться ще один оператор “або”. Навіщо? Зараз дізнаєтесь.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EA9BB-503B-40F5-9F5D-DF892C55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74" y="2300601"/>
            <a:ext cx="8692652" cy="91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AF7E8-28C2-4F01-B47A-11AFF982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747" y="4837852"/>
            <a:ext cx="6265324" cy="181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0824C-750A-4E35-8DF5-2680DA58EAE3}"/>
              </a:ext>
            </a:extLst>
          </p:cNvPr>
          <p:cNvSpPr txBox="1"/>
          <p:nvPr/>
        </p:nvSpPr>
        <p:spPr>
          <a:xfrm>
            <a:off x="70929" y="4837852"/>
            <a:ext cx="561289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</a:t>
            </a:r>
            <a:r>
              <a:rPr lang="uk-UA" sz="2800" b="1" i="1" kern="0" dirty="0">
                <a:solidFill>
                  <a:srgbClr val="FFFF00"/>
                </a:solidFill>
              </a:rPr>
              <a:t>ранок</a:t>
            </a:r>
            <a:r>
              <a:rPr lang="uk-UA" sz="2800" b="1" i="1" kern="0" dirty="0">
                <a:solidFill>
                  <a:schemeClr val="bg1"/>
                </a:solidFill>
              </a:rPr>
              <a:t>. Нехай ранок в нас починається з 6 години і закінчується об 11.</a:t>
            </a:r>
          </a:p>
        </p:txBody>
      </p:sp>
    </p:spTree>
    <p:extLst>
      <p:ext uri="{BB962C8B-B14F-4D97-AF65-F5344CB8AC3E}">
        <p14:creationId xmlns:p14="http://schemas.microsoft.com/office/powerpoint/2010/main" val="3480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100360</TotalTime>
  <Words>429</Words>
  <Application>Microsoft Office PowerPoint</Application>
  <PresentationFormat>Широкий екран</PresentationFormat>
  <Paragraphs>40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Тема Office</vt:lpstr>
      <vt:lpstr>Створення алгоритмів і програм з повтореннями з використанням змінних</vt:lpstr>
      <vt:lpstr>Створення алгоритмів і програм з повтореннями </vt:lpstr>
      <vt:lpstr>Створення алгоритмів і програм з повтореннями </vt:lpstr>
      <vt:lpstr>Практика 1: Плеєр</vt:lpstr>
      <vt:lpstr>Практика 1: Плеєр</vt:lpstr>
      <vt:lpstr>Практика 1: Плеєр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Створення алгоритмів і програм з повтореннями 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721</cp:revision>
  <dcterms:created xsi:type="dcterms:W3CDTF">2016-06-06T19:48:43Z</dcterms:created>
  <dcterms:modified xsi:type="dcterms:W3CDTF">2020-03-30T14:56:07Z</dcterms:modified>
</cp:coreProperties>
</file>