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87" r:id="rId3"/>
    <p:sldId id="1094" r:id="rId4"/>
    <p:sldId id="1096" r:id="rId5"/>
    <p:sldId id="1098" r:id="rId6"/>
    <p:sldId id="1097" r:id="rId7"/>
    <p:sldId id="1095" r:id="rId8"/>
    <p:sldId id="1088" r:id="rId9"/>
    <p:sldId id="1089" r:id="rId10"/>
    <p:sldId id="1090" r:id="rId11"/>
    <p:sldId id="1104" r:id="rId12"/>
    <p:sldId id="1105" r:id="rId13"/>
    <p:sldId id="1106" r:id="rId14"/>
    <p:sldId id="1091" r:id="rId15"/>
    <p:sldId id="1107" r:id="rId16"/>
    <p:sldId id="1108" r:id="rId17"/>
    <p:sldId id="1092" r:id="rId18"/>
    <p:sldId id="1093" r:id="rId19"/>
    <p:sldId id="920" r:id="rId20"/>
    <p:sldId id="505" r:id="rId21"/>
    <p:sldId id="1109" r:id="rId22"/>
    <p:sldId id="1100" r:id="rId23"/>
    <p:sldId id="1101" r:id="rId24"/>
    <p:sldId id="1102" r:id="rId25"/>
    <p:sldId id="1103" r:id="rId26"/>
    <p:sldId id="1110" r:id="rId27"/>
    <p:sldId id="1111" r:id="rId28"/>
    <p:sldId id="1053" r:id="rId29"/>
    <p:sldId id="364" r:id="rId30"/>
    <p:sldId id="858" r:id="rId31"/>
    <p:sldId id="304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>
        <p:scale>
          <a:sx n="47" d="100"/>
          <a:sy n="47" d="100"/>
        </p:scale>
        <p:origin x="-10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Доповнення текстів зображеннями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3700400"/>
            <a:ext cx="2414117" cy="24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створення документа іноді виникає потреба вставити зображення, яке ілюструє зміст тексту.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текстового документа можна вставити: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931800"/>
            <a:ext cx="9894952" cy="153233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зображення, що збережені в окремих файлах (малюнки, фотографії,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відскановані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рисунки);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606272"/>
            <a:ext cx="989495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кліпи з колекції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Office;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5327292"/>
            <a:ext cx="9894952" cy="105560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об’єкти, створені засобами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Office (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фігури, схеми, діаграми тощо).</a:t>
            </a:r>
          </a:p>
        </p:txBody>
      </p:sp>
      <p:pic>
        <p:nvPicPr>
          <p:cNvPr id="11" name="Picture 6" descr="gallery, image, iphoto, photo, photography, picasa, pi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42" y="2855050"/>
            <a:ext cx="1685832" cy="16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54987"/>
          <a:stretch/>
        </p:blipFill>
        <p:spPr>
          <a:xfrm>
            <a:off x="10094747" y="4810767"/>
            <a:ext cx="1815727" cy="17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Вставлення графічних об’єктів у текст здійснюється за допомогою команд Стрічки 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80" y="2242295"/>
            <a:ext cx="9734998" cy="41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032" y="2410956"/>
            <a:ext cx="8676456" cy="237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1170768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Перейти на вкладку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796125"/>
            <a:ext cx="11707688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Вибрати команду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Зображення</a:t>
            </a:r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4254646" y="2852936"/>
            <a:ext cx="1697338" cy="442966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6"/>
          <p:cNvSpPr/>
          <p:nvPr/>
        </p:nvSpPr>
        <p:spPr>
          <a:xfrm>
            <a:off x="5250160" y="3295902"/>
            <a:ext cx="1277888" cy="979480"/>
          </a:xfrm>
          <a:prstGeom prst="round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1" y="5013657"/>
            <a:ext cx="11611723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Вибрати файл зображення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234" y="5724983"/>
            <a:ext cx="2594830" cy="7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79512" y="5712699"/>
            <a:ext cx="7439800" cy="488454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17733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33" y="1364658"/>
            <a:ext cx="6276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Вставлення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3647728" y="2843213"/>
            <a:ext cx="1224136" cy="15990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787" y="1912840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015880" y="2361453"/>
            <a:ext cx="4248472" cy="20807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528" y="5229200"/>
            <a:ext cx="3863057" cy="1328023"/>
          </a:xfrm>
          <a:prstGeom prst="wedgeRoundRectCallout">
            <a:avLst>
              <a:gd name="adj1" fmla="val 38320"/>
              <a:gd name="adj2" fmla="val -1266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відтворення змісту обраної папки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520485" y="4674672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0256" y="5245903"/>
            <a:ext cx="2178869" cy="919401"/>
          </a:xfrm>
          <a:prstGeom prst="wedgeRoundRectCallout">
            <a:avLst>
              <a:gd name="adj1" fmla="val -64957"/>
              <a:gd name="adj2" fmla="val -8281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554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57263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виділити зображення, його потрібно клацнути лівою кнопкою миші. Виділене зображення має прямокутну рамку з маркерами.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902" y="1352750"/>
            <a:ext cx="4148018" cy="2954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4638605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маркерів графічні об’єкти можна розтягувати, стискати, обертати. Так, фігури можна збільшувати, зменшувати, обертати, віддзеркалювати, розфарбовувати, комбінувати.</a:t>
            </a:r>
          </a:p>
        </p:txBody>
      </p:sp>
    </p:spTree>
    <p:extLst>
      <p:ext uri="{BB962C8B-B14F-4D97-AF65-F5344CB8AC3E}">
        <p14:creationId xmlns:p14="http://schemas.microsoft.com/office/powerpoint/2010/main" val="12797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62" y="2581758"/>
            <a:ext cx="9081728" cy="1973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52" y="4619703"/>
            <a:ext cx="7133743" cy="1973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малюнки. Які операції над зображенням було виконано за допомогою маркерів?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0" y="112332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операції, які можна виконувати над графічними зображеннями, можна дізнатися з контекстного меню.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виконуються через буфер обміну.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367" y="3249586"/>
            <a:ext cx="5561424" cy="307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9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команд контекстного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 малюнка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змінити властивості виділеного зображення. Одна з них — </a:t>
            </a:r>
            <a:r>
              <a:rPr lang="uk-UA" sz="2800" b="1" i="1" kern="0" dirty="0">
                <a:solidFill>
                  <a:srgbClr val="FFFF00"/>
                </a:solidFill>
              </a:rPr>
              <a:t>спосіб обтікання текстом</a:t>
            </a:r>
            <a:r>
              <a:rPr lang="uk-UA" sz="2800" b="1" i="1" kern="0" dirty="0">
                <a:solidFill>
                  <a:srgbClr val="FFFFFF"/>
                </a:solidFill>
              </a:rPr>
              <a:t> — визначає взаємне розміщення зображення і тексту на сторінці.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" y="3832548"/>
            <a:ext cx="11742057" cy="193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7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Вставлене зображення можна видалити.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видалити зображення, його потрібно виділити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56" y="3354874"/>
            <a:ext cx="3956647" cy="20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035312" y="3905426"/>
            <a:ext cx="648072" cy="578466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971416" y="4483892"/>
            <a:ext cx="576064" cy="578466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1866960" y="3905426"/>
            <a:ext cx="2412268" cy="433621"/>
          </a:xfrm>
          <a:prstGeom prst="wedgeRoundRectCallout">
            <a:avLst>
              <a:gd name="adj1" fmla="val 82688"/>
              <a:gd name="adj2" fmla="val 1214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а прямокутна виноска 11"/>
          <p:cNvSpPr/>
          <p:nvPr/>
        </p:nvSpPr>
        <p:spPr>
          <a:xfrm>
            <a:off x="8739930" y="4339504"/>
            <a:ext cx="1647891" cy="433621"/>
          </a:xfrm>
          <a:prstGeom prst="wedgeRoundRectCallout">
            <a:avLst>
              <a:gd name="adj1" fmla="val -184718"/>
              <a:gd name="adj2" fmla="val 55656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знаєте ви, що 9 листопада, в день ушанування пам’яті преподобного Нестора Літописця, ми святкуємо  День української писемності та мови? Найстарішою бібліотекою в Україні серед діючих є Наукова бібліотека Львівського університету, заснована 1608 року.</a:t>
            </a:r>
          </a:p>
        </p:txBody>
      </p:sp>
      <p:pic>
        <p:nvPicPr>
          <p:cNvPr id="9" name="Picture 6" descr="http://cs7002.vk.me/c540101/v540101191/1d303/hSQeaXiucX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3" b="6878"/>
          <a:stretch/>
        </p:blipFill>
        <p:spPr bwMode="auto">
          <a:xfrm>
            <a:off x="2445023" y="3519497"/>
            <a:ext cx="7304112" cy="3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ми вивчимо, що таке </a:t>
            </a:r>
            <a:r>
              <a:rPr lang="uk-UA" sz="2800" b="1" i="1" kern="0" dirty="0">
                <a:solidFill>
                  <a:srgbClr val="FFFF00"/>
                </a:solidFill>
              </a:rPr>
              <a:t>анаграми</a:t>
            </a:r>
          </a:p>
        </p:txBody>
      </p:sp>
      <p:pic>
        <p:nvPicPr>
          <p:cNvPr id="11" name="Picture 2" descr="http://shkola.ostriv.in.ua/images/publications/4/12783/1347615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43" y="2850405"/>
            <a:ext cx="4578072" cy="36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82620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Анаграми </a:t>
            </a:r>
            <a:r>
              <a:rPr lang="uk-UA" sz="2800" b="1" i="1" kern="0" dirty="0">
                <a:solidFill>
                  <a:srgbClr val="FFFFFF"/>
                </a:solidFill>
              </a:rPr>
              <a:t>– це загадки, для розв'язання яких треба переставити місцями букви.</a:t>
            </a:r>
          </a:p>
        </p:txBody>
      </p:sp>
    </p:spTree>
    <p:extLst>
      <p:ext uri="{BB962C8B-B14F-4D97-AF65-F5344CB8AC3E}">
        <p14:creationId xmlns:p14="http://schemas.microsoft.com/office/powerpoint/2010/main" val="1247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чого ілюструють книжки?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 якими зображеннями можна працювати в середовищі текстового редактора?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915722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вставити зображення в текстовий документ?</a:t>
            </a:r>
          </a:p>
        </p:txBody>
      </p:sp>
      <p:pic>
        <p:nvPicPr>
          <p:cNvPr id="13" name="Picture 2" descr="doc, files, wo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28" y="3556311"/>
            <a:ext cx="3024551" cy="30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dirty="0" err="1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Малюнок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6" y="1695101"/>
            <a:ext cx="11452614" cy="34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Установіть відповідність між кнопками та назвами інструментів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 на стрічці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85" y="2876502"/>
            <a:ext cx="8756763" cy="3298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1352" y="309252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1168" y="3701861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7192" y="431119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7192" y="4890078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7192" y="5482937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93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інструментами ви скористаєтесь для вставлення в текст поданих зображень? Назви відповідні номери.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28" y="2667392"/>
            <a:ext cx="9036496" cy="1637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6548" r="39971" b="19231"/>
          <a:stretch/>
        </p:blipFill>
        <p:spPr>
          <a:xfrm>
            <a:off x="3545240" y="4304505"/>
            <a:ext cx="4896544" cy="2280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1522" y="26347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7208" y="26347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5480" y="26347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5640" y="26347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8600" y="263472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85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Покажіть стрілками відповідного кольору команди, з яких складаються такі алгоритми.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44" y="2328727"/>
            <a:ext cx="9058200" cy="3810289"/>
          </a:xfrm>
          <a:prstGeom prst="rect">
            <a:avLst/>
          </a:prstGeom>
        </p:spPr>
      </p:pic>
      <p:cxnSp>
        <p:nvCxnSpPr>
          <p:cNvPr id="9" name="Пряма зі стрілкою 8"/>
          <p:cNvCxnSpPr/>
          <p:nvPr/>
        </p:nvCxnSpPr>
        <p:spPr>
          <a:xfrm flipH="1">
            <a:off x="2515032" y="4410825"/>
            <a:ext cx="576064" cy="360039"/>
          </a:xfrm>
          <a:prstGeom prst="straightConnector1">
            <a:avLst/>
          </a:prstGeom>
          <a:noFill/>
          <a:ln w="76200" cap="flat" cmpd="sng" algn="ctr">
            <a:solidFill>
              <a:srgbClr val="EC008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/>
          <p:cNvCxnSpPr/>
          <p:nvPr/>
        </p:nvCxnSpPr>
        <p:spPr>
          <a:xfrm flipH="1" flipV="1">
            <a:off x="2515032" y="5706968"/>
            <a:ext cx="576064" cy="144018"/>
          </a:xfrm>
          <a:prstGeom prst="straightConnector1">
            <a:avLst/>
          </a:prstGeom>
          <a:noFill/>
          <a:ln w="76200" cap="flat" cmpd="sng" algn="ctr">
            <a:solidFill>
              <a:srgbClr val="EC008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V="1">
            <a:off x="9355792" y="4770864"/>
            <a:ext cx="504056" cy="288032"/>
          </a:xfrm>
          <a:prstGeom prst="straightConnector1">
            <a:avLst/>
          </a:prstGeom>
          <a:noFill/>
          <a:ln w="76200" cap="flat" cmpd="sng" algn="ctr">
            <a:solidFill>
              <a:srgbClr val="00ADEE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 flipV="1">
            <a:off x="9355792" y="5706969"/>
            <a:ext cx="504056" cy="144017"/>
          </a:xfrm>
          <a:prstGeom prst="straightConnector1">
            <a:avLst/>
          </a:prstGeom>
          <a:noFill/>
          <a:ln w="76200" cap="flat" cmpd="sng" algn="ctr">
            <a:solidFill>
              <a:srgbClr val="00ADEE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490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Пригадай, як можна змінити розміри зображення. Постав позначку у відповідному квадратику.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6824" y="2320712"/>
            <a:ext cx="8280920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Щоб зменшити малюнок, потрібно: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9072" y="2994069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072" y="453350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9547" y="5637043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1160" y="3016118"/>
            <a:ext cx="5256584" cy="122586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зображення та перемістити вказівник усередину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1160" y="4336936"/>
            <a:ext cx="5256584" cy="122586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зображення та перемістити вказівник назовні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1160" y="5633080"/>
            <a:ext cx="5256584" cy="85129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двічі клацнути ліву кнопку миші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50" y="3012985"/>
            <a:ext cx="2813199" cy="26367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3" y="2864093"/>
            <a:ext cx="821388" cy="8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Пригадай, як можна змінити розміри зображення. Постав позначку у відповідному квадратику.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2141" y="2303255"/>
            <a:ext cx="8280920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Щоб збільшити малюнок, потрібно: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4389" y="2976612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4389" y="451605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4864" y="5619586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6477" y="2998661"/>
            <a:ext cx="5256584" cy="122586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зображення та перемістити вказівник усередину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6477" y="4319479"/>
            <a:ext cx="5256584" cy="122586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зображення та перемістити вказівник назовні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6477" y="5615623"/>
            <a:ext cx="5256584" cy="85129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двічі клацнути ліву кнопку миші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67" y="2995528"/>
            <a:ext cx="2813199" cy="2636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89" y="4394797"/>
            <a:ext cx="821388" cy="8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Пригадай, як можна змінити розміри зображення. Постав позначку у відповідному квадратику.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722" y="2396912"/>
            <a:ext cx="8280920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Щоб збільшити малюнок, потрібно: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970" y="3070269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970" y="460970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6445" y="5713243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8058" y="3092318"/>
            <a:ext cx="5256584" cy="47672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зображення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8058" y="4413136"/>
            <a:ext cx="5256584" cy="85129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виділити   зображення   та   перетягнути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8058" y="5709280"/>
            <a:ext cx="5256584" cy="85129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двічі клацнути ліву кнопку миші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70" y="4488454"/>
            <a:ext cx="821388" cy="8213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679" y="3327187"/>
            <a:ext cx="2840991" cy="26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Чотири дівчинки їли мандарини. Ганнуся з'їла більше, ніж Юля. Іринка — більше, ніж Леся, але менше, ніж Юля.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Розстав</a:t>
            </a:r>
            <a:r>
              <a:rPr lang="uk-UA" sz="2800" b="1" i="1" kern="0" dirty="0">
                <a:solidFill>
                  <a:srgbClr val="FFFFFF"/>
                </a:solidFill>
              </a:rPr>
              <a:t> імена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дівчаток</a:t>
            </a:r>
            <a:r>
              <a:rPr lang="uk-UA" sz="2800" b="1" i="1" kern="0" dirty="0">
                <a:solidFill>
                  <a:srgbClr val="FFFFFF"/>
                </a:solidFill>
              </a:rPr>
              <a:t> у порядку зростання кількості мандаринів, що вони з'їли.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9480" y="4020150"/>
            <a:ext cx="3746468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Леся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4979" y="3230880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9480" y="4668222"/>
            <a:ext cx="3746468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Іринка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9480" y="5316294"/>
            <a:ext cx="3746468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Юля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9480" y="5964366"/>
            <a:ext cx="3746468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Ганнуся</a:t>
            </a:r>
          </a:p>
        </p:txBody>
      </p:sp>
      <p:pic>
        <p:nvPicPr>
          <p:cNvPr id="21" name="Picture 2" descr="http://assets.bb-team.org/content/originals/376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40" y="3181950"/>
            <a:ext cx="4310960" cy="34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7840" y="1196763"/>
            <a:ext cx="865847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i="1" kern="0" dirty="0">
                <a:solidFill>
                  <a:srgbClr val="FFFFFF"/>
                </a:solidFill>
              </a:rPr>
              <a:t>ААЛТІРК</a:t>
            </a:r>
          </a:p>
        </p:txBody>
      </p:sp>
      <p:pic>
        <p:nvPicPr>
          <p:cNvPr id="9" name="Picture 2" descr="https://img3.zakaz.ua/white-1001PXD.1331485891.9cfe9959@120316/white-1001PXD.1331485891.SNFB30AD.obj.0.8.jpg.oe.jpg.pf.jpg.1350nowm.jpg.135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07" y="2977799"/>
            <a:ext cx="3486598" cy="34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0759" y="5445224"/>
            <a:ext cx="4799447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Тарілка</a:t>
            </a:r>
          </a:p>
        </p:txBody>
      </p:sp>
    </p:spTree>
    <p:extLst>
      <p:ext uri="{BB962C8B-B14F-4D97-AF65-F5344CB8AC3E}">
        <p14:creationId xmlns:p14="http://schemas.microsoft.com/office/powerpoint/2010/main" val="28687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8616" b="6051"/>
          <a:stretch/>
        </p:blipFill>
        <p:spPr>
          <a:xfrm>
            <a:off x="7065438" y="1196763"/>
            <a:ext cx="4608153" cy="55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2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3700400"/>
            <a:ext cx="2414117" cy="24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7840" y="1196763"/>
            <a:ext cx="865847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i="1" kern="0" dirty="0">
                <a:solidFill>
                  <a:srgbClr val="FFFFFF"/>
                </a:solidFill>
              </a:rPr>
              <a:t>АВА3ІЛ</a:t>
            </a:r>
          </a:p>
        </p:txBody>
      </p:sp>
      <p:pic>
        <p:nvPicPr>
          <p:cNvPr id="1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0759" y="5445224"/>
            <a:ext cx="4799447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Валіза</a:t>
            </a:r>
          </a:p>
        </p:txBody>
      </p:sp>
      <p:pic>
        <p:nvPicPr>
          <p:cNvPr id="14" name="Picture 4" descr="http://modna.ua/images/resource/sumki/97/5/episode-xl1219-529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3453" y="2854439"/>
            <a:ext cx="2180067" cy="36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7840" y="1196763"/>
            <a:ext cx="865847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i="1" kern="0" dirty="0">
                <a:solidFill>
                  <a:srgbClr val="FFFFFF"/>
                </a:solidFill>
              </a:rPr>
              <a:t>КОЖАЛ</a:t>
            </a:r>
          </a:p>
        </p:txBody>
      </p:sp>
      <p:pic>
        <p:nvPicPr>
          <p:cNvPr id="1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0759" y="5445224"/>
            <a:ext cx="4799447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Ложка</a:t>
            </a:r>
          </a:p>
        </p:txBody>
      </p:sp>
      <p:pic>
        <p:nvPicPr>
          <p:cNvPr id="14" name="Picture 2" descr="http://www.spletnik.ru/img/__post/5a/24a538_5aa9841bdadf2c13c67f33be0966ee38_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3003674"/>
            <a:ext cx="3683300" cy="36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7840" y="1196763"/>
            <a:ext cx="865847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9600" b="1" i="1" kern="0" dirty="0">
                <a:solidFill>
                  <a:srgbClr val="FFFFFF"/>
                </a:solidFill>
              </a:rPr>
              <a:t>ШКААЧ</a:t>
            </a:r>
          </a:p>
        </p:txBody>
      </p:sp>
      <p:pic>
        <p:nvPicPr>
          <p:cNvPr id="1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0759" y="5445224"/>
            <a:ext cx="4799447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Чашка</a:t>
            </a:r>
          </a:p>
        </p:txBody>
      </p:sp>
      <p:pic>
        <p:nvPicPr>
          <p:cNvPr id="16" name="Picture 2" descr="http://viland.ua/media/catalog/product/cache/1/image/800x600/9df78eab33525d08d6e5fb8d27136e95/k/d/kd400-4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04" y="2910439"/>
            <a:ext cx="4592855" cy="34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70788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Яке слово зайве? Чому?</a:t>
            </a:r>
          </a:p>
        </p:txBody>
      </p:sp>
      <p:pic>
        <p:nvPicPr>
          <p:cNvPr id="7" name="Picture 2" descr="https://img3.zakaz.ua/white-1001PXD.1331485891.9cfe9959@120316/white-1001PXD.1331485891.SNFB30AD.obj.0.8.jpg.oe.jpg.pf.jpg.1350nowm.jpg.135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01"/>
            <a:ext cx="2279616" cy="22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odna.ua/images/resource/sumki/97/5/episode-xl1219-529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0754" y="2406080"/>
            <a:ext cx="2495640" cy="41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pletnik.ru/img/__post/5a/24a538_5aa9841bdadf2c13c67f33be0966ee38_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78" y="358899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iland.ua/media/catalog/product/cache/1/image/800x600/9df78eab33525d08d6e5fb8d27136e95/k/d/kd400-4_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96" y="1983753"/>
            <a:ext cx="3519361" cy="26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 сполучна лінія 10"/>
          <p:cNvCxnSpPr/>
          <p:nvPr/>
        </p:nvCxnSpPr>
        <p:spPr>
          <a:xfrm>
            <a:off x="3408632" y="3534152"/>
            <a:ext cx="2734166" cy="2734166"/>
          </a:xfrm>
          <a:prstGeom prst="line">
            <a:avLst/>
          </a:prstGeom>
          <a:noFill/>
          <a:ln w="1143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Пряма сполучна лінія 11"/>
          <p:cNvCxnSpPr/>
          <p:nvPr/>
        </p:nvCxnSpPr>
        <p:spPr>
          <a:xfrm flipH="1">
            <a:off x="3270286" y="3453230"/>
            <a:ext cx="2734166" cy="2734166"/>
          </a:xfrm>
          <a:prstGeom prst="line">
            <a:avLst/>
          </a:prstGeom>
          <a:noFill/>
          <a:ln w="1143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14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748703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з вас має улюблені книжки. Пригадайте, які малюнки в них є. Малюнки, які супроводжують текст, пояснюють його зміст, називають ілюстраціями. Ілюстрації розповідають про героїв не менше, ніж сам текст, дозволяють краще уявити зовнішність та характер героїв, події, які відбуваються. </a:t>
            </a:r>
          </a:p>
        </p:txBody>
      </p:sp>
      <p:pic>
        <p:nvPicPr>
          <p:cNvPr id="8" name="Picture 4" descr="do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58" y="1196762"/>
            <a:ext cx="3915526" cy="50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Доповнення текстів зображеннями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Підручники також неможливо уявити без малюнків, схем тощо. Вони допомагають краще зрозуміти навчальний матеріал.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26" y="3705350"/>
            <a:ext cx="9940113" cy="2789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265980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малюнки. Які графічні зображення може містити текстовий документ?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6998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78885</TotalTime>
  <Words>705</Words>
  <Application>Microsoft Office PowerPoint</Application>
  <PresentationFormat>Произвольный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Доповнення текстів зображеннями</vt:lpstr>
      <vt:lpstr>Логічна розминка</vt:lpstr>
      <vt:lpstr>Логічна розминка</vt:lpstr>
      <vt:lpstr>Логічна розминка</vt:lpstr>
      <vt:lpstr>Логічна розминка</vt:lpstr>
      <vt:lpstr>Логічна розминка</vt:lpstr>
      <vt:lpstr>Логічна розминка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Додавання зображення</vt:lpstr>
      <vt:lpstr>Вікно Вставлення зображення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Доповнення текстів зображеннями</vt:lpstr>
      <vt:lpstr>Цікавинки</vt:lpstr>
      <vt:lpstr>Запитання і завдання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1008</cp:revision>
  <dcterms:created xsi:type="dcterms:W3CDTF">2016-06-06T19:48:43Z</dcterms:created>
  <dcterms:modified xsi:type="dcterms:W3CDTF">2020-03-30T11:00:01Z</dcterms:modified>
</cp:coreProperties>
</file>