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30" r:id="rId3"/>
    <p:sldId id="1231" r:id="rId4"/>
    <p:sldId id="1232" r:id="rId5"/>
    <p:sldId id="1233" r:id="rId6"/>
    <p:sldId id="1238" r:id="rId7"/>
    <p:sldId id="1239" r:id="rId8"/>
    <p:sldId id="1250" r:id="rId9"/>
    <p:sldId id="1247" r:id="rId10"/>
    <p:sldId id="1251" r:id="rId11"/>
    <p:sldId id="1248" r:id="rId12"/>
    <p:sldId id="1249" r:id="rId13"/>
    <p:sldId id="920" r:id="rId14"/>
    <p:sldId id="505" r:id="rId15"/>
    <p:sldId id="1153" r:id="rId16"/>
    <p:sldId id="1240" r:id="rId17"/>
    <p:sldId id="1241" r:id="rId18"/>
    <p:sldId id="1242" r:id="rId19"/>
    <p:sldId id="1243" r:id="rId20"/>
    <p:sldId id="364" r:id="rId21"/>
    <p:sldId id="1154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 та зображень на слайдах.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8" name="Picture 2" descr="graphic, image, photo, pi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394" y="4065624"/>
            <a:ext cx="2036977" cy="20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298" y="3587772"/>
            <a:ext cx="1846502" cy="18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складається із символів. Об’єкт символ має властивості: розмір, колір, шрифт, стиль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накреслення</a:t>
            </a:r>
            <a:r>
              <a:rPr lang="uk-UA" sz="2800" b="1" i="1" kern="0" dirty="0">
                <a:solidFill>
                  <a:srgbClr val="FFFFFF"/>
                </a:solidFill>
              </a:rPr>
              <a:t>. Вибираючи різні значення цих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властивостей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змінювати зовнішній вигляд тексту.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Округлений прямокутник 6"/>
          <p:cNvSpPr/>
          <p:nvPr/>
        </p:nvSpPr>
        <p:spPr>
          <a:xfrm>
            <a:off x="1666173" y="3012645"/>
            <a:ext cx="3540757" cy="349435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9" name="Picture 4" descr="http://i.allday.ru/uploads/posts/2009-02/thumbs/1235564258_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782"/>
          <a:stretch/>
        </p:blipFill>
        <p:spPr bwMode="auto">
          <a:xfrm>
            <a:off x="6523416" y="3162341"/>
            <a:ext cx="4677984" cy="31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8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Переміщення зображень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місця розташування зображення на слайді здійснюється перетягуванням. При цьому вказівник набуде форми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628" y="2990314"/>
            <a:ext cx="3867686" cy="38676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173" y="2791382"/>
            <a:ext cx="2932335" cy="3655190"/>
          </a:xfrm>
          <a:prstGeom prst="rect">
            <a:avLst/>
          </a:prstGeom>
        </p:spPr>
      </p:pic>
      <p:pic>
        <p:nvPicPr>
          <p:cNvPr id="14" name="Picture 2" descr="arrow, cursor, dra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59" y="2052550"/>
            <a:ext cx="529208" cy="5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4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текстового об’єкта потрібно вибрати точку на його межі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клавіатурі.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77" y="2906982"/>
            <a:ext cx="3956647" cy="20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4"/>
          <p:cNvSpPr/>
          <p:nvPr/>
        </p:nvSpPr>
        <p:spPr>
          <a:xfrm>
            <a:off x="4872133" y="3457534"/>
            <a:ext cx="648072" cy="578466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5"/>
          <p:cNvSpPr/>
          <p:nvPr/>
        </p:nvSpPr>
        <p:spPr>
          <a:xfrm>
            <a:off x="5808237" y="4036000"/>
            <a:ext cx="576064" cy="578466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а прямокутна виноска 6"/>
          <p:cNvSpPr/>
          <p:nvPr/>
        </p:nvSpPr>
        <p:spPr>
          <a:xfrm>
            <a:off x="1703781" y="3457534"/>
            <a:ext cx="2412268" cy="433621"/>
          </a:xfrm>
          <a:prstGeom prst="wedgeRoundRectCallout">
            <a:avLst>
              <a:gd name="adj1" fmla="val 82688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а прямокутна виноска 7"/>
          <p:cNvSpPr/>
          <p:nvPr/>
        </p:nvSpPr>
        <p:spPr>
          <a:xfrm>
            <a:off x="8576751" y="3891612"/>
            <a:ext cx="1647891" cy="433621"/>
          </a:xfrm>
          <a:prstGeom prst="wedgeRoundRectCallout">
            <a:avLst>
              <a:gd name="adj1" fmla="val -184718"/>
              <a:gd name="adj2" fmla="val 5565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109" y="5260136"/>
            <a:ext cx="5040561" cy="1138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9665" y="532517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98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існують </a:t>
            </a:r>
            <a:r>
              <a:rPr lang="uk-UA" sz="2800" b="1" i="1" kern="0" dirty="0">
                <a:solidFill>
                  <a:srgbClr val="FFFF00"/>
                </a:solidFill>
              </a:rPr>
              <a:t>диво-окуляри</a:t>
            </a:r>
            <a:r>
              <a:rPr lang="uk-UA" sz="2800" b="1" i="1" kern="0" dirty="0">
                <a:solidFill>
                  <a:srgbClr val="FFFFFF"/>
                </a:solidFill>
              </a:rPr>
              <a:t>, які можуть створювати </a:t>
            </a:r>
            <a:r>
              <a:rPr lang="uk-UA" sz="2800" b="1" i="1" kern="0" dirty="0">
                <a:solidFill>
                  <a:srgbClr val="FFFF00"/>
                </a:solidFill>
              </a:rPr>
              <a:t>фотографії</a:t>
            </a:r>
            <a:r>
              <a:rPr lang="uk-UA" sz="2800" b="1" i="1" kern="0" dirty="0">
                <a:solidFill>
                  <a:srgbClr val="FFFFFF"/>
                </a:solidFill>
              </a:rPr>
              <a:t>? Достатньо лише поглянути в  потрібному напрямку й  натиснути клавішу на дужці таких окулярів або сказати спеціальну голосову команду.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gadget-explorer.com/wp-content/uploads/2014/01/meta-pro-dopolnennaja-realnost-v-stile-zheleznogo-chelovek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80"/>
          <a:stretch/>
        </p:blipFill>
        <p:spPr bwMode="auto">
          <a:xfrm>
            <a:off x="3147146" y="3556074"/>
            <a:ext cx="5899865" cy="286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7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об’єкти можна розташувати на слайді?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перемістити зображення на слайді?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перемістити текстове вікно/поле на слайді?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240" y="3344089"/>
            <a:ext cx="2872720" cy="28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00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З'ясуй, які об'єкти містить слайд. Обведи кожний об'єкт на слайді, з'єднай його лініями з відповідною назвою.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32" y="2789262"/>
            <a:ext cx="5067300" cy="3448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1272" y="2839192"/>
            <a:ext cx="3024336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 слайда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1272" y="4040594"/>
            <a:ext cx="30243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 слайда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1272" y="4811556"/>
            <a:ext cx="30243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Фотографія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1272" y="5582518"/>
            <a:ext cx="30243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Таблиця</a:t>
            </a:r>
          </a:p>
        </p:txBody>
      </p:sp>
      <p:cxnSp>
        <p:nvCxnSpPr>
          <p:cNvPr id="19" name="Пряма зі стрілкою 18"/>
          <p:cNvCxnSpPr>
            <a:stCxn id="12" idx="1"/>
            <a:endCxn id="20" idx="3"/>
          </p:cNvCxnSpPr>
          <p:nvPr/>
        </p:nvCxnSpPr>
        <p:spPr>
          <a:xfrm flipH="1" flipV="1">
            <a:off x="4833000" y="3094581"/>
            <a:ext cx="2448272" cy="20431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Округлений прямокутник 17"/>
          <p:cNvSpPr/>
          <p:nvPr/>
        </p:nvSpPr>
        <p:spPr>
          <a:xfrm>
            <a:off x="3176816" y="2914561"/>
            <a:ext cx="1656184" cy="36004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2" name="Пряма зі стрілкою 21"/>
          <p:cNvCxnSpPr>
            <a:stCxn id="16" idx="1"/>
            <a:endCxn id="23" idx="3"/>
          </p:cNvCxnSpPr>
          <p:nvPr/>
        </p:nvCxnSpPr>
        <p:spPr>
          <a:xfrm flipH="1" flipV="1">
            <a:off x="6417176" y="4187920"/>
            <a:ext cx="864096" cy="10806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Округлений прямокутник 19"/>
          <p:cNvSpPr/>
          <p:nvPr/>
        </p:nvSpPr>
        <p:spPr>
          <a:xfrm>
            <a:off x="3752880" y="3434672"/>
            <a:ext cx="2664296" cy="150649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4" name="Пряма зі стрілкою 23"/>
          <p:cNvCxnSpPr>
            <a:stCxn id="17" idx="1"/>
            <a:endCxn id="25" idx="3"/>
          </p:cNvCxnSpPr>
          <p:nvPr/>
        </p:nvCxnSpPr>
        <p:spPr>
          <a:xfrm flipH="1" flipV="1">
            <a:off x="3752880" y="4219569"/>
            <a:ext cx="3528392" cy="84737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Округлений прямокутник 22"/>
          <p:cNvSpPr/>
          <p:nvPr/>
        </p:nvSpPr>
        <p:spPr>
          <a:xfrm>
            <a:off x="1660332" y="3287060"/>
            <a:ext cx="2092548" cy="186501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6" name="Пряма зі стрілкою 25"/>
          <p:cNvCxnSpPr>
            <a:stCxn id="18" idx="1"/>
            <a:endCxn id="27" idx="3"/>
          </p:cNvCxnSpPr>
          <p:nvPr/>
        </p:nvCxnSpPr>
        <p:spPr>
          <a:xfrm flipH="1" flipV="1">
            <a:off x="6417176" y="5664990"/>
            <a:ext cx="864096" cy="17291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Округлений прямокутник 25"/>
          <p:cNvSpPr/>
          <p:nvPr/>
        </p:nvSpPr>
        <p:spPr>
          <a:xfrm>
            <a:off x="1664648" y="5190453"/>
            <a:ext cx="4752528" cy="94907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кожну частину шаради і дізнайся, про яке слово йдеться.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104" y="5773666"/>
            <a:ext cx="1368152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5104" y="4918710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928" y="2531333"/>
            <a:ext cx="8775036" cy="2167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5264" y="5773666"/>
            <a:ext cx="1368152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1038" y="5773666"/>
            <a:ext cx="744466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pic>
        <p:nvPicPr>
          <p:cNvPr id="14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89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Перестав букви у правильному порядку і відгадай, які слова закодовано.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800" b="1" i="1" kern="0" dirty="0">
                <a:solidFill>
                  <a:srgbClr val="FFFFFF"/>
                </a:solidFill>
              </a:rPr>
              <a:t> їх.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7136" y="2679430"/>
            <a:ext cx="3888432" cy="57888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ВАКОДУННЯ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7136" y="3388176"/>
            <a:ext cx="3888432" cy="57888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ЗЕПРЕЦІЯНТА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136" y="4096922"/>
            <a:ext cx="3888432" cy="57888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ТУФОРННЯВАМА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7136" y="4805668"/>
            <a:ext cx="3888432" cy="57888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ННЯЛЕОФОРМ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136" y="5514414"/>
            <a:ext cx="3888432" cy="57888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КОВЕЦЬНАВИ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9624" y="2679430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624" y="3388176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624" y="4096922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624" y="4805668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9624" y="5514414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9624" y="2708920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Кодування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9624" y="3417666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Презентація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9624" y="4126412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Форматування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9624" y="4835158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Оформлення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624" y="5543904"/>
            <a:ext cx="3888432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Виконавець</a:t>
            </a:r>
          </a:p>
        </p:txBody>
      </p:sp>
    </p:spTree>
    <p:extLst>
      <p:ext uri="{BB962C8B-B14F-4D97-AF65-F5344CB8AC3E}">
        <p14:creationId xmlns:p14="http://schemas.microsoft.com/office/powerpoint/2010/main" xmlns="" val="404864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перший приклад. Установи закономірність. Виконай за цим зразком наступні завдання, зафарбувавши потрібні клітинки у квадратиках-відповідях.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627632"/>
              </p:ext>
            </p:extLst>
          </p:nvPr>
        </p:nvGraphicFramePr>
        <p:xfrm>
          <a:off x="1771328" y="335699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761237"/>
              </p:ext>
            </p:extLst>
          </p:nvPr>
        </p:nvGraphicFramePr>
        <p:xfrm>
          <a:off x="4852268" y="335699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183695"/>
              </p:ext>
            </p:extLst>
          </p:nvPr>
        </p:nvGraphicFramePr>
        <p:xfrm>
          <a:off x="8007380" y="335699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9600" y="4221088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952" y="4221088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189243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5786801"/>
              </p:ext>
            </p:extLst>
          </p:nvPr>
        </p:nvGraphicFramePr>
        <p:xfrm>
          <a:off x="1694991" y="1484784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345059"/>
              </p:ext>
            </p:extLst>
          </p:nvPr>
        </p:nvGraphicFramePr>
        <p:xfrm>
          <a:off x="4775931" y="1484784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940987"/>
              </p:ext>
            </p:extLst>
          </p:nvPr>
        </p:nvGraphicFramePr>
        <p:xfrm>
          <a:off x="7931043" y="1484784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43263" y="2348880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1615" y="2348880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</a:t>
            </a:r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792461"/>
              </p:ext>
            </p:extLst>
          </p:nvPr>
        </p:nvGraphicFramePr>
        <p:xfrm>
          <a:off x="1711766" y="407707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043403"/>
              </p:ext>
            </p:extLst>
          </p:nvPr>
        </p:nvGraphicFramePr>
        <p:xfrm>
          <a:off x="4792706" y="407707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я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7728146"/>
              </p:ext>
            </p:extLst>
          </p:nvPr>
        </p:nvGraphicFramePr>
        <p:xfrm>
          <a:off x="7947818" y="407707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60038" y="4941168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8390" y="4941168"/>
            <a:ext cx="509489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</a:t>
            </a:r>
          </a:p>
        </p:txBody>
      </p:sp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212046"/>
              </p:ext>
            </p:extLst>
          </p:nvPr>
        </p:nvGraphicFramePr>
        <p:xfrm>
          <a:off x="7933208" y="1484784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0494394"/>
              </p:ext>
            </p:extLst>
          </p:nvPr>
        </p:nvGraphicFramePr>
        <p:xfrm>
          <a:off x="7964016" y="4077072"/>
          <a:ext cx="2335064" cy="2333904"/>
        </p:xfrm>
        <a:graphic>
          <a:graphicData uri="http://schemas.openxmlformats.org/drawingml/2006/table">
            <a:tbl>
              <a:tblPr firstRow="1" bandRow="1"/>
              <a:tblGrid>
                <a:gridCol w="58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446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 може містити різні об’єкти.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96" y="1801824"/>
            <a:ext cx="8953500" cy="3409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457" y="5239212"/>
            <a:ext cx="1300593" cy="1300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259" y="4662450"/>
            <a:ext cx="1219200" cy="1219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592" y="5097077"/>
            <a:ext cx="1435223" cy="1435223"/>
          </a:xfrm>
          <a:prstGeom prst="rect">
            <a:avLst/>
          </a:prstGeom>
        </p:spPr>
      </p:pic>
      <p:sp>
        <p:nvSpPr>
          <p:cNvPr id="15" name="Округлений прямокутник 10"/>
          <p:cNvSpPr/>
          <p:nvPr/>
        </p:nvSpPr>
        <p:spPr>
          <a:xfrm>
            <a:off x="2074527" y="4923852"/>
            <a:ext cx="1634878" cy="1643391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xmlns="" val="5456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4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8292" b="13101"/>
          <a:stretch/>
        </p:blipFill>
        <p:spPr>
          <a:xfrm>
            <a:off x="6589178" y="1125251"/>
            <a:ext cx="5566191" cy="56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1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9" name="Picture 2" descr="graphic, image, photo, pi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394" y="4065624"/>
            <a:ext cx="2036977" cy="20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298" y="3587772"/>
            <a:ext cx="1846502" cy="18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Об’єкти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15" y="1801824"/>
            <a:ext cx="7714947" cy="4671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Які об’єкти містить слайд?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слайдів містить два текстові об’єкти: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слайда </a:t>
            </a:r>
            <a:r>
              <a:rPr lang="uk-UA" sz="2800" b="1" i="1" kern="0" dirty="0">
                <a:solidFill>
                  <a:srgbClr val="FFFFFF"/>
                </a:solidFill>
              </a:rPr>
              <a:t>і  </a:t>
            </a:r>
            <a:r>
              <a:rPr lang="uk-UA" sz="2800" b="1" i="1" kern="0" dirty="0">
                <a:solidFill>
                  <a:srgbClr val="FFFF00"/>
                </a:solidFill>
              </a:rPr>
              <a:t>Текст слайда</a:t>
            </a:r>
            <a:r>
              <a:rPr lang="uk-UA" sz="2800" b="1" i="1" kern="0" dirty="0">
                <a:solidFill>
                  <a:srgbClr val="FFFFFF"/>
                </a:solidFill>
              </a:rPr>
              <a:t>. Текст слайда, як правило, подається у вигляді списку.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930920"/>
            <a:ext cx="12050142" cy="3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77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слайда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Додавати інші текстові об’єкти до слайдів мож­на за допомогою команди вкладки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Вставлення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→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Текстове поле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72008" y="2906982"/>
            <a:ext cx="12050142" cy="3176600"/>
            <a:chOff x="251521" y="3546358"/>
            <a:chExt cx="8568950" cy="22589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393690" y="2410703"/>
              <a:ext cx="2252391" cy="453673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645225" y="2623504"/>
              <a:ext cx="2252391" cy="409810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Прямокутник 13"/>
          <p:cNvSpPr/>
          <p:nvPr/>
        </p:nvSpPr>
        <p:spPr>
          <a:xfrm>
            <a:off x="3356754" y="3449406"/>
            <a:ext cx="205344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4443879" y="27909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021589" y="4054040"/>
            <a:ext cx="1183372" cy="1584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/>
          <p:cNvSpPr/>
          <p:nvPr/>
        </p:nvSpPr>
        <p:spPr>
          <a:xfrm rot="18900000">
            <a:off x="8924362" y="356739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0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вже знаєш, що на титульному слайді вказуються назва презентації та дані про її автора. Для введення цих відомостей на слайді розміщено дві рамки.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Усередині рамки міститься підказка про те, який текст потрібно ввести,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слайда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702611"/>
            <a:ext cx="12050142" cy="21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86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переміщення текстових вікон/полів слід перетягнути їх при наведенні вказівника на межу об’єкта. При цьому межа замість штрихової стає суцільною, а вказівник набуває вигляду.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90" y="3403962"/>
            <a:ext cx="8917778" cy="1610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373" y="4391010"/>
            <a:ext cx="924065" cy="9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1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на слайді можна вводити тільки в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текстове </a:t>
            </a:r>
            <a:r>
              <a:rPr lang="uk-UA" sz="2800" b="1" i="1" kern="0" dirty="0">
                <a:solidFill>
                  <a:srgbClr val="FFFFFF"/>
                </a:solidFill>
              </a:rPr>
              <a:t>поле, обмежене прямокутною рамкою. Розмір текстового поля можна змінювати за допомогою спеціальних маркерів шляхом розтягування,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стискання </a:t>
            </a:r>
            <a:r>
              <a:rPr lang="uk-UA" sz="2800" b="1" i="1" kern="0" dirty="0">
                <a:solidFill>
                  <a:srgbClr val="FFFFFF"/>
                </a:solidFill>
              </a:rPr>
              <a:t>або обертання.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944" y="3692896"/>
            <a:ext cx="3274248" cy="2567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56" y="3768756"/>
            <a:ext cx="3168352" cy="24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10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Текстове поле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20" y="1453516"/>
            <a:ext cx="7140793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9948" y="1452141"/>
            <a:ext cx="504056" cy="510778"/>
          </a:xfrm>
          <a:prstGeom prst="wedgeRoundRectCallout">
            <a:avLst>
              <a:gd name="adj1" fmla="val -167688"/>
              <a:gd name="adj2" fmla="val 6250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9576" y="3454921"/>
            <a:ext cx="504056" cy="510778"/>
          </a:xfrm>
          <a:prstGeom prst="wedgeRoundRectCallout">
            <a:avLst>
              <a:gd name="adj1" fmla="val -147531"/>
              <a:gd name="adj2" fmla="val -9947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5440" y="1196752"/>
            <a:ext cx="504056" cy="510778"/>
          </a:xfrm>
          <a:prstGeom prst="wedgeRoundRectCallout">
            <a:avLst>
              <a:gd name="adj1" fmla="val 94347"/>
              <a:gd name="adj2" fmla="val 51134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3092" y="2206239"/>
            <a:ext cx="504056" cy="510778"/>
          </a:xfrm>
          <a:prstGeom prst="wedgeRoundRectCallout">
            <a:avLst>
              <a:gd name="adj1" fmla="val 71311"/>
              <a:gd name="adj2" fmla="val 3408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54486" y="2265161"/>
            <a:ext cx="504056" cy="510778"/>
          </a:xfrm>
          <a:prstGeom prst="wedgeRoundRectCallout">
            <a:avLst>
              <a:gd name="adj1" fmla="val -78423"/>
              <a:gd name="adj2" fmla="val 22718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3092" y="1467520"/>
            <a:ext cx="504056" cy="510778"/>
          </a:xfrm>
          <a:prstGeom prst="wedgeRoundRectCallout">
            <a:avLst>
              <a:gd name="adj1" fmla="val 79949"/>
              <a:gd name="adj2" fmla="val 68183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3092" y="3199532"/>
            <a:ext cx="504056" cy="510778"/>
          </a:xfrm>
          <a:prstGeom prst="wedgeRoundRectCallout">
            <a:avLst>
              <a:gd name="adj1" fmla="val 71311"/>
              <a:gd name="adj2" fmla="val -42639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97083" y="1380133"/>
            <a:ext cx="504056" cy="510778"/>
          </a:xfrm>
          <a:prstGeom prst="wedgeRoundRectCallout">
            <a:avLst>
              <a:gd name="adj1" fmla="val -72664"/>
              <a:gd name="adj2" fmla="val 76708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9680" y="3389635"/>
            <a:ext cx="504056" cy="510778"/>
          </a:xfrm>
          <a:prstGeom prst="wedgeRoundRectCallout">
            <a:avLst>
              <a:gd name="adj1" fmla="val -69785"/>
              <a:gd name="adj2" fmla="val -7105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4886" y="4020755"/>
            <a:ext cx="8317138" cy="510778"/>
          </a:xfrm>
          <a:prstGeom prst="roundRect">
            <a:avLst/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Маркер обертання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44886" y="4699737"/>
            <a:ext cx="8317138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Маркер зміни висоти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4886" y="5438502"/>
            <a:ext cx="8317138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Маркер зміни ширини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4886" y="6177267"/>
            <a:ext cx="8317138" cy="49375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Маркер зміни розмірів без втрати пропорції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3232" y="3305034"/>
            <a:ext cx="2603715" cy="510778"/>
          </a:xfrm>
          <a:prstGeom prst="wedgeRoundRectCallout">
            <a:avLst>
              <a:gd name="adj1" fmla="val 47196"/>
              <a:gd name="adj2" fmla="val -12504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Курсор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4964" y="1334046"/>
            <a:ext cx="1297446" cy="510778"/>
          </a:xfrm>
          <a:prstGeom prst="wedgeRoundRectCallout">
            <a:avLst>
              <a:gd name="adj1" fmla="val 46639"/>
              <a:gd name="adj2" fmla="val 9091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Межа</a:t>
            </a:r>
          </a:p>
        </p:txBody>
      </p:sp>
    </p:spTree>
    <p:extLst>
      <p:ext uri="{BB962C8B-B14F-4D97-AF65-F5344CB8AC3E}">
        <p14:creationId xmlns:p14="http://schemas.microsoft.com/office/powerpoint/2010/main" xmlns="" val="127145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79522</TotalTime>
  <Words>553</Words>
  <Application>Microsoft Office PowerPoint</Application>
  <PresentationFormat>Произвольный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Переміщення текстових вікон/полів та зображень на слайдах.</vt:lpstr>
      <vt:lpstr>Об’єкти слайда</vt:lpstr>
      <vt:lpstr>Об’єкти слайда</vt:lpstr>
      <vt:lpstr>Текстові об’єкти слайда</vt:lpstr>
      <vt:lpstr>Текстові об’єкти слайда</vt:lpstr>
      <vt:lpstr>Переміщення текстових вікон/полів</vt:lpstr>
      <vt:lpstr>Переміщення текстових вікон/полів</vt:lpstr>
      <vt:lpstr>Переміщення текстових вікон/полів</vt:lpstr>
      <vt:lpstr>Текстове поле</vt:lpstr>
      <vt:lpstr>Переміщення текстових вікон/полів</vt:lpstr>
      <vt:lpstr>Переміщення зображень</vt:lpstr>
      <vt:lpstr>Переміщення текстових вікон/полів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1180</cp:revision>
  <dcterms:created xsi:type="dcterms:W3CDTF">2016-06-06T19:48:43Z</dcterms:created>
  <dcterms:modified xsi:type="dcterms:W3CDTF">2016-10-23T19:34:24Z</dcterms:modified>
</cp:coreProperties>
</file>