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80" r:id="rId3"/>
    <p:sldId id="1281" r:id="rId4"/>
    <p:sldId id="1282" r:id="rId5"/>
    <p:sldId id="1273" r:id="rId6"/>
    <p:sldId id="1278" r:id="rId7"/>
    <p:sldId id="1279" r:id="rId8"/>
    <p:sldId id="1274" r:id="rId9"/>
    <p:sldId id="1275" r:id="rId10"/>
    <p:sldId id="1283" r:id="rId11"/>
    <p:sldId id="1285" r:id="rId12"/>
    <p:sldId id="1276" r:id="rId13"/>
    <p:sldId id="1286" r:id="rId14"/>
    <p:sldId id="1292" r:id="rId15"/>
    <p:sldId id="1293" r:id="rId16"/>
    <p:sldId id="1294" r:id="rId17"/>
    <p:sldId id="1295" r:id="rId18"/>
    <p:sldId id="1296" r:id="rId19"/>
    <p:sldId id="1301" r:id="rId20"/>
    <p:sldId id="1297" r:id="rId21"/>
    <p:sldId id="1302" r:id="rId22"/>
    <p:sldId id="920" r:id="rId23"/>
    <p:sldId id="505" r:id="rId24"/>
    <p:sldId id="1153" r:id="rId25"/>
    <p:sldId id="1300" r:id="rId26"/>
    <p:sldId id="1288" r:id="rId27"/>
    <p:sldId id="1289" r:id="rId28"/>
    <p:sldId id="1290" r:id="rId29"/>
    <p:sldId id="1291" r:id="rId30"/>
    <p:sldId id="364" r:id="rId31"/>
    <p:sldId id="1154" r:id="rId32"/>
    <p:sldId id="304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5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688ED-3874-411F-A84A-7E65DEDC0C3A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345FAFA-17CC-49CC-9520-6F19C4B23699}">
      <dgm:prSet phldrT="[Текст]"/>
      <dgm:spPr>
        <a:xfrm>
          <a:off x="1059892" y="4464495"/>
          <a:ext cx="1705821" cy="67834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Етап 1</a:t>
          </a:r>
          <a:endParaRPr lang="ru-RU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3144E025-5CB3-4E83-865F-6B8EA15C5089}" type="parTrans" cxnId="{D2C6C4F4-BC9F-4806-A43B-5844D49BC90E}">
      <dgm:prSet/>
      <dgm:spPr/>
      <dgm:t>
        <a:bodyPr/>
        <a:lstStyle/>
        <a:p>
          <a:endParaRPr lang="ru-RU"/>
        </a:p>
      </dgm:t>
    </dgm:pt>
    <dgm:pt modelId="{83076DF9-0AAE-43FE-B5A8-41F7BC6F182A}" type="sibTrans" cxnId="{D2C6C4F4-BC9F-4806-A43B-5844D49BC90E}">
      <dgm:prSet/>
      <dgm:spPr>
        <a:xfrm>
          <a:off x="1041391" y="2284886"/>
          <a:ext cx="3099726" cy="3086485"/>
        </a:xfrm>
        <a:prstGeom prst="leftCircularArrow">
          <a:avLst>
            <a:gd name="adj1" fmla="val 1908"/>
            <a:gd name="adj2" fmla="val 228092"/>
            <a:gd name="adj3" fmla="val 16859"/>
            <a:gd name="adj4" fmla="val 7037745"/>
            <a:gd name="adj5" fmla="val 2226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/>
        </a:p>
      </dgm:t>
    </dgm:pt>
    <dgm:pt modelId="{27171585-C1BC-4535-B13F-51EB36E3244C}">
      <dgm:prSet phldrT="[Текст]" custT="1"/>
      <dgm:spPr>
        <a:xfrm>
          <a:off x="0" y="525219"/>
          <a:ext cx="2603593" cy="408529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Char char="•"/>
          </a:pPr>
          <a:r>
            <a:rPr lang="uk-UA" sz="2400" b="1" i="1" noProof="0" dirty="0">
              <a:solidFill>
                <a:srgbClr val="D24726"/>
              </a:solidFill>
              <a:latin typeface="Verdana"/>
              <a:ea typeface="+mn-ea"/>
              <a:cs typeface="+mn-cs"/>
            </a:rPr>
            <a:t>Планування </a:t>
          </a:r>
          <a:endParaRPr lang="uk-UA" sz="2400" i="1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01F1614-9494-4375-BD8F-D79D1BD4AF1E}" type="parTrans" cxnId="{21BCB223-C470-4E35-B75D-6C5417563FA5}">
      <dgm:prSet/>
      <dgm:spPr/>
      <dgm:t>
        <a:bodyPr/>
        <a:lstStyle/>
        <a:p>
          <a:endParaRPr lang="ru-RU"/>
        </a:p>
      </dgm:t>
    </dgm:pt>
    <dgm:pt modelId="{BE64656E-2566-4FB2-B058-F23869307223}" type="sibTrans" cxnId="{21BCB223-C470-4E35-B75D-6C5417563FA5}">
      <dgm:prSet/>
      <dgm:spPr/>
      <dgm:t>
        <a:bodyPr/>
        <a:lstStyle/>
        <a:p>
          <a:endParaRPr lang="ru-RU"/>
        </a:p>
      </dgm:t>
    </dgm:pt>
    <dgm:pt modelId="{154E281C-BB8F-4138-80B1-5F1AE388373F}">
      <dgm:prSet phldrT="[Текст]"/>
      <dgm:spPr>
        <a:xfrm>
          <a:off x="3939123" y="928184"/>
          <a:ext cx="1705821" cy="678349"/>
        </a:xfrm>
        <a:prstGeom prst="roundRect">
          <a:avLst>
            <a:gd name="adj" fmla="val 1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Етап 2</a:t>
          </a:r>
          <a:endParaRPr lang="ru-RU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E33F5D3B-7A3F-4AF6-B0A8-332245FB01B8}" type="parTrans" cxnId="{C41CE206-8925-4A82-A507-06108776D10C}">
      <dgm:prSet/>
      <dgm:spPr/>
      <dgm:t>
        <a:bodyPr/>
        <a:lstStyle/>
        <a:p>
          <a:endParaRPr lang="ru-RU"/>
        </a:p>
      </dgm:t>
    </dgm:pt>
    <dgm:pt modelId="{6AEB0E25-6560-40DA-9CF4-30AF9A15402F}" type="sibTrans" cxnId="{C41CE206-8925-4A82-A507-06108776D10C}">
      <dgm:prSet/>
      <dgm:spPr>
        <a:xfrm>
          <a:off x="4387075" y="341347"/>
          <a:ext cx="3050811" cy="3050811"/>
        </a:xfrm>
        <a:prstGeom prst="circularArrow">
          <a:avLst>
            <a:gd name="adj1" fmla="val 1930"/>
            <a:gd name="adj2" fmla="val 230877"/>
            <a:gd name="adj3" fmla="val 20215222"/>
            <a:gd name="adj4" fmla="val 13197120"/>
            <a:gd name="adj5" fmla="val 2252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/>
        </a:p>
      </dgm:t>
    </dgm:pt>
    <dgm:pt modelId="{0CC93464-CB31-4DDC-867C-FF80DA031EF1}">
      <dgm:prSet phldrT="[Текст]" custT="1"/>
      <dgm:spPr>
        <a:xfrm>
          <a:off x="2885704" y="792089"/>
          <a:ext cx="3196004" cy="360039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D24726"/>
          </a:solidFill>
          <a:prstDash val="solid"/>
          <a:miter lim="800000"/>
        </a:ln>
        <a:effectLst/>
      </dgm:spPr>
      <dgm:t>
        <a:bodyPr/>
        <a:lstStyle/>
        <a:p>
          <a:pPr algn="ctr">
            <a:buChar char="•"/>
          </a:pPr>
          <a:r>
            <a:rPr lang="uk-UA" sz="2800" b="1" i="1" noProof="0" dirty="0">
              <a:solidFill>
                <a:srgbClr val="D24726"/>
              </a:solidFill>
              <a:latin typeface="Verdana"/>
              <a:ea typeface="+mn-ea"/>
              <a:cs typeface="+mn-cs"/>
            </a:rPr>
            <a:t>Створення</a:t>
          </a:r>
        </a:p>
      </dgm:t>
    </dgm:pt>
    <dgm:pt modelId="{525B1E66-3EF8-4C81-8F75-D4D52C6AD9A2}" type="parTrans" cxnId="{4FAAE85B-9845-4C4A-827B-28B1FFB23F80}">
      <dgm:prSet/>
      <dgm:spPr/>
      <dgm:t>
        <a:bodyPr/>
        <a:lstStyle/>
        <a:p>
          <a:endParaRPr lang="ru-RU"/>
        </a:p>
      </dgm:t>
    </dgm:pt>
    <dgm:pt modelId="{B4E4DA74-165F-4F96-9235-884E2925853B}" type="sibTrans" cxnId="{4FAAE85B-9845-4C4A-827B-28B1FFB23F80}">
      <dgm:prSet/>
      <dgm:spPr/>
      <dgm:t>
        <a:bodyPr/>
        <a:lstStyle/>
        <a:p>
          <a:endParaRPr lang="ru-RU"/>
        </a:p>
      </dgm:t>
    </dgm:pt>
    <dgm:pt modelId="{1D10F1A1-513A-45E2-A03C-39F78247640D}">
      <dgm:prSet phldrT="[Текст]" custT="1"/>
      <dgm:spPr>
        <a:xfrm>
          <a:off x="6802677" y="3633812"/>
          <a:ext cx="2003146" cy="67834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Етап 3</a:t>
          </a:r>
          <a:endParaRPr lang="ru-RU" sz="36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48D6720-9307-43E5-8C41-C4332FCF86D2}" type="parTrans" cxnId="{EE1B87F8-6DE0-4CA5-992A-0047F75CC9F5}">
      <dgm:prSet/>
      <dgm:spPr/>
      <dgm:t>
        <a:bodyPr/>
        <a:lstStyle/>
        <a:p>
          <a:endParaRPr lang="ru-RU"/>
        </a:p>
      </dgm:t>
    </dgm:pt>
    <dgm:pt modelId="{8C9B7EB4-FB41-4A83-A7C6-9BB7C2C7D015}" type="sibTrans" cxnId="{EE1B87F8-6DE0-4CA5-992A-0047F75CC9F5}">
      <dgm:prSet/>
      <dgm:spPr/>
      <dgm:t>
        <a:bodyPr/>
        <a:lstStyle/>
        <a:p>
          <a:endParaRPr lang="ru-RU"/>
        </a:p>
      </dgm:t>
    </dgm:pt>
    <dgm:pt modelId="{B351DE90-1164-42F5-B962-F52AA34650F8}">
      <dgm:prSet phldrT="[Текст]" custT="1"/>
      <dgm:spPr>
        <a:xfrm>
          <a:off x="6179173" y="1470323"/>
          <a:ext cx="2631842" cy="209851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gm:spPr>
      <dgm:t>
        <a:bodyPr/>
        <a:lstStyle/>
        <a:p>
          <a:pPr algn="ctr">
            <a:buChar char="•"/>
          </a:pPr>
          <a:r>
            <a:rPr lang="uk-UA" sz="2800" b="1" i="1" dirty="0">
              <a:solidFill>
                <a:srgbClr val="D24726"/>
              </a:solidFill>
              <a:latin typeface="Verdana"/>
              <a:ea typeface="+mn-ea"/>
              <a:cs typeface="+mn-cs"/>
            </a:rPr>
            <a:t>Репетиція</a:t>
          </a:r>
          <a:endParaRPr lang="ru-RU" sz="2800" b="1" i="1" dirty="0">
            <a:solidFill>
              <a:srgbClr val="D24726"/>
            </a:solidFill>
            <a:latin typeface="Verdana"/>
            <a:ea typeface="+mn-ea"/>
            <a:cs typeface="+mn-cs"/>
          </a:endParaRPr>
        </a:p>
      </dgm:t>
    </dgm:pt>
    <dgm:pt modelId="{BF0262A3-B809-49CC-AE1F-B11232823D46}" type="parTrans" cxnId="{5A68F03F-7002-4564-901B-1B66EE9A2164}">
      <dgm:prSet/>
      <dgm:spPr/>
      <dgm:t>
        <a:bodyPr/>
        <a:lstStyle/>
        <a:p>
          <a:endParaRPr lang="ru-RU"/>
        </a:p>
      </dgm:t>
    </dgm:pt>
    <dgm:pt modelId="{110E9B40-9B75-439A-948D-1B1FDA0EB5E3}" type="sibTrans" cxnId="{5A68F03F-7002-4564-901B-1B66EE9A2164}">
      <dgm:prSet/>
      <dgm:spPr/>
      <dgm:t>
        <a:bodyPr/>
        <a:lstStyle/>
        <a:p>
          <a:endParaRPr lang="ru-RU"/>
        </a:p>
      </dgm:t>
    </dgm:pt>
    <dgm:pt modelId="{5E8AC652-3716-420E-BE57-E0D6D5079617}">
      <dgm:prSet phldrT="[Текст]" custT="1"/>
      <dgm:spPr>
        <a:xfrm>
          <a:off x="0" y="525219"/>
          <a:ext cx="2603593" cy="408529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uk-UA" sz="2400" b="1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Добір фото та малюнків</a:t>
          </a:r>
          <a:endParaRPr lang="uk-UA" sz="2400" i="1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4D9991A1-3809-4336-9311-A15FDAECE5E8}" type="parTrans" cxnId="{4EAE3E35-CC08-4D12-9052-58738DA74276}">
      <dgm:prSet/>
      <dgm:spPr/>
      <dgm:t>
        <a:bodyPr/>
        <a:lstStyle/>
        <a:p>
          <a:endParaRPr lang="uk-UA"/>
        </a:p>
      </dgm:t>
    </dgm:pt>
    <dgm:pt modelId="{3ECB633A-6D62-43A2-A84D-874EEC30CAF8}" type="sibTrans" cxnId="{4EAE3E35-CC08-4D12-9052-58738DA74276}">
      <dgm:prSet/>
      <dgm:spPr/>
      <dgm:t>
        <a:bodyPr/>
        <a:lstStyle/>
        <a:p>
          <a:endParaRPr lang="uk-UA"/>
        </a:p>
      </dgm:t>
    </dgm:pt>
    <dgm:pt modelId="{F9840B1A-0D71-4851-9932-C974C51F303E}">
      <dgm:prSet phldrT="[Текст]" custT="1"/>
      <dgm:spPr>
        <a:xfrm>
          <a:off x="0" y="525219"/>
          <a:ext cx="2603593" cy="408529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uk-UA" sz="2000" b="1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Компонування </a:t>
          </a:r>
          <a:r>
            <a:rPr lang="uk-UA" sz="2400" b="1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матеріалів</a:t>
          </a:r>
          <a:endParaRPr lang="uk-UA" sz="2400" i="1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F73B9667-F817-405E-A29F-0FBDEAD3D76A}" type="parTrans" cxnId="{CC48DE4F-FDE0-4C04-8482-407C7E20D1B9}">
      <dgm:prSet/>
      <dgm:spPr/>
      <dgm:t>
        <a:bodyPr/>
        <a:lstStyle/>
        <a:p>
          <a:endParaRPr lang="uk-UA"/>
        </a:p>
      </dgm:t>
    </dgm:pt>
    <dgm:pt modelId="{4EFD1FF9-68C8-4EFF-92B2-7C5A764FBE1E}" type="sibTrans" cxnId="{CC48DE4F-FDE0-4C04-8482-407C7E20D1B9}">
      <dgm:prSet/>
      <dgm:spPr/>
      <dgm:t>
        <a:bodyPr/>
        <a:lstStyle/>
        <a:p>
          <a:endParaRPr lang="uk-UA"/>
        </a:p>
      </dgm:t>
    </dgm:pt>
    <dgm:pt modelId="{21686A63-6547-4F22-9A23-3C88ABD44806}">
      <dgm:prSet phldrT="[Текст]" custT="1"/>
      <dgm:spPr>
        <a:xfrm>
          <a:off x="2885704" y="792089"/>
          <a:ext cx="3196004" cy="360039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D24726"/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uk-UA" sz="28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Створення слайдів</a:t>
          </a:r>
        </a:p>
      </dgm:t>
    </dgm:pt>
    <dgm:pt modelId="{BBDAE90D-F679-4613-A148-4A77826FE7FB}" type="parTrans" cxnId="{63A5F30C-EC59-4C7F-A0F7-78AB560F74C6}">
      <dgm:prSet/>
      <dgm:spPr/>
      <dgm:t>
        <a:bodyPr/>
        <a:lstStyle/>
        <a:p>
          <a:endParaRPr lang="uk-UA"/>
        </a:p>
      </dgm:t>
    </dgm:pt>
    <dgm:pt modelId="{225282D3-8154-4BD5-9C0E-C79B60040E12}" type="sibTrans" cxnId="{63A5F30C-EC59-4C7F-A0F7-78AB560F74C6}">
      <dgm:prSet/>
      <dgm:spPr/>
      <dgm:t>
        <a:bodyPr/>
        <a:lstStyle/>
        <a:p>
          <a:endParaRPr lang="uk-UA"/>
        </a:p>
      </dgm:t>
    </dgm:pt>
    <dgm:pt modelId="{9C938607-C2EC-496E-BB9E-30287C884684}">
      <dgm:prSet phldrT="[Текст]" custT="1"/>
      <dgm:spPr>
        <a:xfrm>
          <a:off x="2885704" y="792089"/>
          <a:ext cx="3196004" cy="360039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D24726"/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uk-UA" sz="28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Додавання тексту</a:t>
          </a:r>
        </a:p>
      </dgm:t>
    </dgm:pt>
    <dgm:pt modelId="{533431E9-4948-490B-9D54-1CBE480443C6}" type="parTrans" cxnId="{185E901B-2DE5-4E88-8A7D-A2DC60EADE3E}">
      <dgm:prSet/>
      <dgm:spPr/>
      <dgm:t>
        <a:bodyPr/>
        <a:lstStyle/>
        <a:p>
          <a:endParaRPr lang="uk-UA"/>
        </a:p>
      </dgm:t>
    </dgm:pt>
    <dgm:pt modelId="{6FFCA5A8-7B88-42E4-A408-5BEE3F3BE0E5}" type="sibTrans" cxnId="{185E901B-2DE5-4E88-8A7D-A2DC60EADE3E}">
      <dgm:prSet/>
      <dgm:spPr/>
      <dgm:t>
        <a:bodyPr/>
        <a:lstStyle/>
        <a:p>
          <a:endParaRPr lang="uk-UA"/>
        </a:p>
      </dgm:t>
    </dgm:pt>
    <dgm:pt modelId="{B562C589-85E5-4FA7-A933-BD6A782F3FFB}">
      <dgm:prSet phldrT="[Текст]" custT="1"/>
      <dgm:spPr>
        <a:xfrm>
          <a:off x="6179173" y="1470323"/>
          <a:ext cx="2631842" cy="209851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2800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Перегляд</a:t>
          </a:r>
        </a:p>
      </dgm:t>
    </dgm:pt>
    <dgm:pt modelId="{935EB61C-47E1-40C8-9A6A-AD5AECF7709B}" type="parTrans" cxnId="{D6265B25-1C10-4710-9C96-05EEF1C76EF3}">
      <dgm:prSet/>
      <dgm:spPr/>
      <dgm:t>
        <a:bodyPr/>
        <a:lstStyle/>
        <a:p>
          <a:endParaRPr lang="uk-UA"/>
        </a:p>
      </dgm:t>
    </dgm:pt>
    <dgm:pt modelId="{996EFCD6-85FA-4759-9878-F937DF3AE080}" type="sibTrans" cxnId="{D6265B25-1C10-4710-9C96-05EEF1C76EF3}">
      <dgm:prSet/>
      <dgm:spPr/>
      <dgm:t>
        <a:bodyPr/>
        <a:lstStyle/>
        <a:p>
          <a:endParaRPr lang="uk-UA"/>
        </a:p>
      </dgm:t>
    </dgm:pt>
    <dgm:pt modelId="{33536118-8103-4361-8845-92C4CE6C3DE8}">
      <dgm:prSet phldrT="[Текст]" custT="1"/>
      <dgm:spPr>
        <a:xfrm>
          <a:off x="6179173" y="1470323"/>
          <a:ext cx="2631842" cy="209851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2400" i="1" dirty="0" err="1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Доопрацювання</a:t>
          </a:r>
          <a:endParaRPr lang="ru-RU" sz="1900" i="1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09824631-5970-4B49-A793-04BDFC491FEC}" type="parTrans" cxnId="{72F51135-5FC0-40CF-9D90-2C303F099E28}">
      <dgm:prSet/>
      <dgm:spPr/>
      <dgm:t>
        <a:bodyPr/>
        <a:lstStyle/>
        <a:p>
          <a:endParaRPr lang="uk-UA"/>
        </a:p>
      </dgm:t>
    </dgm:pt>
    <dgm:pt modelId="{D43D210C-D527-4EE4-A867-E006E12CFE93}" type="sibTrans" cxnId="{72F51135-5FC0-40CF-9D90-2C303F099E28}">
      <dgm:prSet/>
      <dgm:spPr/>
      <dgm:t>
        <a:bodyPr/>
        <a:lstStyle/>
        <a:p>
          <a:endParaRPr lang="uk-UA"/>
        </a:p>
      </dgm:t>
    </dgm:pt>
    <dgm:pt modelId="{54A569C3-95BC-4711-9E65-8CEF01CD415C}">
      <dgm:prSet phldrT="[Текст]" custT="1"/>
      <dgm:spPr>
        <a:xfrm>
          <a:off x="0" y="525219"/>
          <a:ext cx="2603593" cy="408529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uk-UA" sz="2400" b="1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Підготовка тексту</a:t>
          </a:r>
          <a:r>
            <a:rPr lang="uk-UA" sz="24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;</a:t>
          </a:r>
        </a:p>
      </dgm:t>
    </dgm:pt>
    <dgm:pt modelId="{D99C34A2-F012-433D-A428-07D2075EABE2}" type="sibTrans" cxnId="{3356CAB4-5F17-4A1B-A8A1-95BB18A44E70}">
      <dgm:prSet/>
      <dgm:spPr/>
      <dgm:t>
        <a:bodyPr/>
        <a:lstStyle/>
        <a:p>
          <a:endParaRPr lang="uk-UA"/>
        </a:p>
      </dgm:t>
    </dgm:pt>
    <dgm:pt modelId="{0E8582F3-B23B-49EC-8E50-8E60E1DDD642}" type="parTrans" cxnId="{3356CAB4-5F17-4A1B-A8A1-95BB18A44E70}">
      <dgm:prSet/>
      <dgm:spPr/>
      <dgm:t>
        <a:bodyPr/>
        <a:lstStyle/>
        <a:p>
          <a:endParaRPr lang="uk-UA"/>
        </a:p>
      </dgm:t>
    </dgm:pt>
    <dgm:pt modelId="{5FF225FB-4AC8-4667-AA11-C5163769D932}">
      <dgm:prSet phldrT="[Текст]" custT="1"/>
      <dgm:spPr>
        <a:xfrm>
          <a:off x="2885704" y="792089"/>
          <a:ext cx="3196004" cy="360039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D24726"/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uk-UA" sz="28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Оформлення презентації</a:t>
          </a:r>
        </a:p>
      </dgm:t>
    </dgm:pt>
    <dgm:pt modelId="{C0DEB7F3-9249-49E4-9E6E-B3BB4295A820}" type="parTrans" cxnId="{A0AE6502-0B37-4259-AFB8-768BAE488C88}">
      <dgm:prSet/>
      <dgm:spPr/>
      <dgm:t>
        <a:bodyPr/>
        <a:lstStyle/>
        <a:p>
          <a:endParaRPr lang="uk-UA"/>
        </a:p>
      </dgm:t>
    </dgm:pt>
    <dgm:pt modelId="{E7DB0C26-6DE5-44B0-ABD0-BE06E651BD0A}" type="sibTrans" cxnId="{A0AE6502-0B37-4259-AFB8-768BAE488C88}">
      <dgm:prSet/>
      <dgm:spPr/>
      <dgm:t>
        <a:bodyPr/>
        <a:lstStyle/>
        <a:p>
          <a:endParaRPr lang="uk-UA"/>
        </a:p>
      </dgm:t>
    </dgm:pt>
    <dgm:pt modelId="{C9B4984B-6DA3-4F50-89C4-D4A690E6A6EA}">
      <dgm:prSet phldrT="[Текст]" custT="1"/>
      <dgm:spPr>
        <a:xfrm>
          <a:off x="2885704" y="792089"/>
          <a:ext cx="3196004" cy="360039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D24726"/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uk-UA" sz="28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Розміщення малюнків</a:t>
          </a:r>
          <a:endParaRPr lang="uk-UA" sz="2000" i="1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737D7F92-7362-4A9C-9ADB-74441B396B2E}" type="parTrans" cxnId="{2BB62991-0787-4FF7-B652-1E6F46592F07}">
      <dgm:prSet/>
      <dgm:spPr/>
      <dgm:t>
        <a:bodyPr/>
        <a:lstStyle/>
        <a:p>
          <a:endParaRPr lang="uk-UA"/>
        </a:p>
      </dgm:t>
    </dgm:pt>
    <dgm:pt modelId="{6997E994-BBC2-4E23-8770-8E841D9FBADC}" type="sibTrans" cxnId="{2BB62991-0787-4FF7-B652-1E6F46592F07}">
      <dgm:prSet/>
      <dgm:spPr/>
      <dgm:t>
        <a:bodyPr/>
        <a:lstStyle/>
        <a:p>
          <a:endParaRPr lang="uk-UA"/>
        </a:p>
      </dgm:t>
    </dgm:pt>
    <dgm:pt modelId="{C1699F72-F38C-4D22-BAE9-B46785339E24}" type="pres">
      <dgm:prSet presAssocID="{2A0688ED-3874-411F-A84A-7E65DEDC0C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530BE-BECC-445E-8A3B-F3A51F74F5F1}" type="pres">
      <dgm:prSet presAssocID="{2A0688ED-3874-411F-A84A-7E65DEDC0C3A}" presName="tSp" presStyleCnt="0"/>
      <dgm:spPr/>
    </dgm:pt>
    <dgm:pt modelId="{D7F98F45-14FB-4989-8EAC-7D7D45C2A990}" type="pres">
      <dgm:prSet presAssocID="{2A0688ED-3874-411F-A84A-7E65DEDC0C3A}" presName="bSp" presStyleCnt="0"/>
      <dgm:spPr/>
    </dgm:pt>
    <dgm:pt modelId="{24FBEBE4-E756-4D93-BDA3-A8C22B61C8CD}" type="pres">
      <dgm:prSet presAssocID="{2A0688ED-3874-411F-A84A-7E65DEDC0C3A}" presName="process" presStyleCnt="0"/>
      <dgm:spPr/>
    </dgm:pt>
    <dgm:pt modelId="{ACC0AE76-70B4-407D-B3AD-E3CBA95AF5C5}" type="pres">
      <dgm:prSet presAssocID="{3345FAFA-17CC-49CC-9520-6F19C4B23699}" presName="composite1" presStyleCnt="0"/>
      <dgm:spPr/>
    </dgm:pt>
    <dgm:pt modelId="{DDA975BC-025E-434F-AD0D-BCC89BD994AE}" type="pres">
      <dgm:prSet presAssocID="{3345FAFA-17CC-49CC-9520-6F19C4B23699}" presName="dummyNode1" presStyleLbl="node1" presStyleIdx="0" presStyleCnt="3"/>
      <dgm:spPr/>
    </dgm:pt>
    <dgm:pt modelId="{80443993-DF85-431B-A9CB-2175EA54D3A2}" type="pres">
      <dgm:prSet presAssocID="{3345FAFA-17CC-49CC-9520-6F19C4B23699}" presName="childNode1" presStyleLbl="bgAcc1" presStyleIdx="0" presStyleCnt="3" custScaleX="135671" custScaleY="258103" custLinFactNeighborX="-20458" custLinFactNeighborY="-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B6D79-0203-4809-B7D3-6D2AC48EA622}" type="pres">
      <dgm:prSet presAssocID="{3345FAFA-17CC-49CC-9520-6F19C4B2369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8604-A652-4FAF-8C1B-C804A4979E03}" type="pres">
      <dgm:prSet presAssocID="{3345FAFA-17CC-49CC-9520-6F19C4B23699}" presName="parentNode1" presStyleLbl="node1" presStyleIdx="0" presStyleCnt="3" custLinFactY="100000" custLinFactNeighborX="16969" custLinFactNeighborY="1093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69C31-A5E8-47AC-BC77-E5300CA7407A}" type="pres">
      <dgm:prSet presAssocID="{3345FAFA-17CC-49CC-9520-6F19C4B23699}" presName="connSite1" presStyleCnt="0"/>
      <dgm:spPr/>
    </dgm:pt>
    <dgm:pt modelId="{6106BCC8-6DFA-4D76-BC87-4291D49B0E0E}" type="pres">
      <dgm:prSet presAssocID="{83076DF9-0AAE-43FE-B5A8-41F7BC6F182A}" presName="Name9" presStyleLbl="sibTrans2D1" presStyleIdx="0" presStyleCnt="2" custScaleX="100429"/>
      <dgm:spPr/>
      <dgm:t>
        <a:bodyPr/>
        <a:lstStyle/>
        <a:p>
          <a:endParaRPr lang="ru-RU"/>
        </a:p>
      </dgm:t>
    </dgm:pt>
    <dgm:pt modelId="{09380CD4-C2C0-42C3-B550-ECC68405DB4B}" type="pres">
      <dgm:prSet presAssocID="{154E281C-BB8F-4138-80B1-5F1AE388373F}" presName="composite2" presStyleCnt="0"/>
      <dgm:spPr/>
    </dgm:pt>
    <dgm:pt modelId="{1A708A30-6DCC-4B01-AB1D-4E0043D05F42}" type="pres">
      <dgm:prSet presAssocID="{154E281C-BB8F-4138-80B1-5F1AE388373F}" presName="dummyNode2" presStyleLbl="node1" presStyleIdx="0" presStyleCnt="3"/>
      <dgm:spPr/>
    </dgm:pt>
    <dgm:pt modelId="{A2DEED48-AD22-4540-9D7C-2CAEAAF00AC8}" type="pres">
      <dgm:prSet presAssocID="{154E281C-BB8F-4138-80B1-5F1AE388373F}" presName="childNode2" presStyleLbl="bgAcc1" presStyleIdx="1" presStyleCnt="3" custScaleX="166541" custScaleY="22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18874-98F2-4F77-AB00-319B3B7907B3}" type="pres">
      <dgm:prSet presAssocID="{154E281C-BB8F-4138-80B1-5F1AE388373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323CD-29EF-4023-A5E8-AF2B05E603FF}" type="pres">
      <dgm:prSet presAssocID="{154E281C-BB8F-4138-80B1-5F1AE388373F}" presName="parentNode2" presStyleLbl="node1" presStyleIdx="1" presStyleCnt="3" custLinFactNeighborX="-675" custLinFactNeighborY="-786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B992F-4323-4067-AF17-31B9CE59AD03}" type="pres">
      <dgm:prSet presAssocID="{154E281C-BB8F-4138-80B1-5F1AE388373F}" presName="connSite2" presStyleCnt="0"/>
      <dgm:spPr/>
    </dgm:pt>
    <dgm:pt modelId="{1204A66A-33D8-4ACA-A047-546C7FE5C5C0}" type="pres">
      <dgm:prSet presAssocID="{6AEB0E25-6560-40DA-9CF4-30AF9A15402F}" presName="Name18" presStyleLbl="sibTrans2D1" presStyleIdx="1" presStyleCnt="2"/>
      <dgm:spPr/>
      <dgm:t>
        <a:bodyPr/>
        <a:lstStyle/>
        <a:p>
          <a:endParaRPr lang="ru-RU"/>
        </a:p>
      </dgm:t>
    </dgm:pt>
    <dgm:pt modelId="{F4E989D0-5E49-4971-8A42-838A0FF58A08}" type="pres">
      <dgm:prSet presAssocID="{1D10F1A1-513A-45E2-A03C-39F78247640D}" presName="composite1" presStyleCnt="0"/>
      <dgm:spPr/>
    </dgm:pt>
    <dgm:pt modelId="{F63CCF93-72B3-4477-9AEB-0C13D9F8CA2E}" type="pres">
      <dgm:prSet presAssocID="{1D10F1A1-513A-45E2-A03C-39F78247640D}" presName="dummyNode1" presStyleLbl="node1" presStyleIdx="1" presStyleCnt="3"/>
      <dgm:spPr/>
    </dgm:pt>
    <dgm:pt modelId="{3E03EC1E-8F10-4152-912F-02A8B0051FFF}" type="pres">
      <dgm:prSet presAssocID="{1D10F1A1-513A-45E2-A03C-39F78247640D}" presName="childNode1" presStyleLbl="bgAcc1" presStyleIdx="2" presStyleCnt="3" custScaleX="137143" custScaleY="132581" custLinFactNeighborX="-9533" custLinFactNeighborY="-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8337D-CD35-4AAA-8374-CDB50583EA26}" type="pres">
      <dgm:prSet presAssocID="{1D10F1A1-513A-45E2-A03C-39F78247640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C134F-CA10-48EC-9C8A-7EE84F28CDF2}" type="pres">
      <dgm:prSet presAssocID="{1D10F1A1-513A-45E2-A03C-39F78247640D}" presName="parentNode1" presStyleLbl="node1" presStyleIdx="2" presStyleCnt="3" custScaleX="117430" custLinFactNeighborX="-11351" custLinFactNeighborY="86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5E72E-CE5F-4A81-B51D-FEF2B9D9120B}" type="pres">
      <dgm:prSet presAssocID="{1D10F1A1-513A-45E2-A03C-39F78247640D}" presName="connSite1" presStyleCnt="0"/>
      <dgm:spPr/>
    </dgm:pt>
  </dgm:ptLst>
  <dgm:cxnLst>
    <dgm:cxn modelId="{C897C32C-1CDF-43C7-9592-5A85191BB60A}" type="presOf" srcId="{6AEB0E25-6560-40DA-9CF4-30AF9A15402F}" destId="{1204A66A-33D8-4ACA-A047-546C7FE5C5C0}" srcOrd="0" destOrd="0" presId="urn:microsoft.com/office/officeart/2005/8/layout/hProcess4"/>
    <dgm:cxn modelId="{63A5F30C-EC59-4C7F-A0F7-78AB560F74C6}" srcId="{154E281C-BB8F-4138-80B1-5F1AE388373F}" destId="{21686A63-6547-4F22-9A23-3C88ABD44806}" srcOrd="1" destOrd="0" parTransId="{BBDAE90D-F679-4613-A148-4A77826FE7FB}" sibTransId="{225282D3-8154-4BD5-9C0E-C79B60040E12}"/>
    <dgm:cxn modelId="{2F04D8AA-FCB9-46B8-9758-D36C8B44F9C1}" type="presOf" srcId="{9C938607-C2EC-496E-BB9E-30287C884684}" destId="{A2DEED48-AD22-4540-9D7C-2CAEAAF00AC8}" srcOrd="0" destOrd="3" presId="urn:microsoft.com/office/officeart/2005/8/layout/hProcess4"/>
    <dgm:cxn modelId="{D6265B25-1C10-4710-9C96-05EEF1C76EF3}" srcId="{1D10F1A1-513A-45E2-A03C-39F78247640D}" destId="{B562C589-85E5-4FA7-A933-BD6A782F3FFB}" srcOrd="1" destOrd="0" parTransId="{935EB61C-47E1-40C8-9A6A-AD5AECF7709B}" sibTransId="{996EFCD6-85FA-4759-9878-F937DF3AE080}"/>
    <dgm:cxn modelId="{A0AE6502-0B37-4259-AFB8-768BAE488C88}" srcId="{154E281C-BB8F-4138-80B1-5F1AE388373F}" destId="{5FF225FB-4AC8-4667-AA11-C5163769D932}" srcOrd="2" destOrd="0" parTransId="{C0DEB7F3-9249-49E4-9E6E-B3BB4295A820}" sibTransId="{E7DB0C26-6DE5-44B0-ABD0-BE06E651BD0A}"/>
    <dgm:cxn modelId="{DA6527DF-EC22-4964-A176-3E260C8F12C9}" type="presOf" srcId="{B351DE90-1164-42F5-B962-F52AA34650F8}" destId="{DB88337D-CD35-4AAA-8374-CDB50583EA26}" srcOrd="1" destOrd="0" presId="urn:microsoft.com/office/officeart/2005/8/layout/hProcess4"/>
    <dgm:cxn modelId="{72F51135-5FC0-40CF-9D90-2C303F099E28}" srcId="{1D10F1A1-513A-45E2-A03C-39F78247640D}" destId="{33536118-8103-4361-8845-92C4CE6C3DE8}" srcOrd="2" destOrd="0" parTransId="{09824631-5970-4B49-A793-04BDFC491FEC}" sibTransId="{D43D210C-D527-4EE4-A867-E006E12CFE93}"/>
    <dgm:cxn modelId="{3B92EAAD-5A6C-4288-A189-21294FE5FC85}" type="presOf" srcId="{B351DE90-1164-42F5-B962-F52AA34650F8}" destId="{3E03EC1E-8F10-4152-912F-02A8B0051FFF}" srcOrd="0" destOrd="0" presId="urn:microsoft.com/office/officeart/2005/8/layout/hProcess4"/>
    <dgm:cxn modelId="{C4FECC5D-9086-4A22-8B11-FDAC4E97AE77}" type="presOf" srcId="{C9B4984B-6DA3-4F50-89C4-D4A690E6A6EA}" destId="{04B18874-98F2-4F77-AB00-319B3B7907B3}" srcOrd="1" destOrd="4" presId="urn:microsoft.com/office/officeart/2005/8/layout/hProcess4"/>
    <dgm:cxn modelId="{FCC4E06A-5309-420C-9054-1D584DDE9731}" type="presOf" srcId="{5FF225FB-4AC8-4667-AA11-C5163769D932}" destId="{A2DEED48-AD22-4540-9D7C-2CAEAAF00AC8}" srcOrd="0" destOrd="2" presId="urn:microsoft.com/office/officeart/2005/8/layout/hProcess4"/>
    <dgm:cxn modelId="{9AAC3854-B8F4-4DB5-A0AE-BB5881970FA9}" type="presOf" srcId="{B562C589-85E5-4FA7-A933-BD6A782F3FFB}" destId="{DB88337D-CD35-4AAA-8374-CDB50583EA26}" srcOrd="1" destOrd="1" presId="urn:microsoft.com/office/officeart/2005/8/layout/hProcess4"/>
    <dgm:cxn modelId="{F2180D69-D509-439F-B78C-EB6E2E060822}" type="presOf" srcId="{9C938607-C2EC-496E-BB9E-30287C884684}" destId="{04B18874-98F2-4F77-AB00-319B3B7907B3}" srcOrd="1" destOrd="3" presId="urn:microsoft.com/office/officeart/2005/8/layout/hProcess4"/>
    <dgm:cxn modelId="{CC48DE4F-FDE0-4C04-8482-407C7E20D1B9}" srcId="{3345FAFA-17CC-49CC-9520-6F19C4B23699}" destId="{F9840B1A-0D71-4851-9932-C974C51F303E}" srcOrd="3" destOrd="0" parTransId="{F73B9667-F817-405E-A29F-0FBDEAD3D76A}" sibTransId="{4EFD1FF9-68C8-4EFF-92B2-7C5A764FBE1E}"/>
    <dgm:cxn modelId="{185E901B-2DE5-4E88-8A7D-A2DC60EADE3E}" srcId="{154E281C-BB8F-4138-80B1-5F1AE388373F}" destId="{9C938607-C2EC-496E-BB9E-30287C884684}" srcOrd="3" destOrd="0" parTransId="{533431E9-4948-490B-9D54-1CBE480443C6}" sibTransId="{6FFCA5A8-7B88-42E4-A408-5BEE3F3BE0E5}"/>
    <dgm:cxn modelId="{1E11E007-177D-4516-8BB7-AE8A5B65656C}" type="presOf" srcId="{27171585-C1BC-4535-B13F-51EB36E3244C}" destId="{875B6D79-0203-4809-B7D3-6D2AC48EA622}" srcOrd="1" destOrd="0" presId="urn:microsoft.com/office/officeart/2005/8/layout/hProcess4"/>
    <dgm:cxn modelId="{B9390975-52BC-41F6-9D72-2783D84935B1}" type="presOf" srcId="{33536118-8103-4361-8845-92C4CE6C3DE8}" destId="{3E03EC1E-8F10-4152-912F-02A8B0051FFF}" srcOrd="0" destOrd="2" presId="urn:microsoft.com/office/officeart/2005/8/layout/hProcess4"/>
    <dgm:cxn modelId="{21737179-FFD1-400A-8765-20C456ED6573}" type="presOf" srcId="{5E8AC652-3716-420E-BE57-E0D6D5079617}" destId="{875B6D79-0203-4809-B7D3-6D2AC48EA622}" srcOrd="1" destOrd="2" presId="urn:microsoft.com/office/officeart/2005/8/layout/hProcess4"/>
    <dgm:cxn modelId="{C9978818-568C-4581-B640-4C51304FE216}" type="presOf" srcId="{F9840B1A-0D71-4851-9932-C974C51F303E}" destId="{875B6D79-0203-4809-B7D3-6D2AC48EA622}" srcOrd="1" destOrd="3" presId="urn:microsoft.com/office/officeart/2005/8/layout/hProcess4"/>
    <dgm:cxn modelId="{0F32B1A1-BA9B-477B-AA6B-CC1BFC63CB9B}" type="presOf" srcId="{27171585-C1BC-4535-B13F-51EB36E3244C}" destId="{80443993-DF85-431B-A9CB-2175EA54D3A2}" srcOrd="0" destOrd="0" presId="urn:microsoft.com/office/officeart/2005/8/layout/hProcess4"/>
    <dgm:cxn modelId="{21BCB223-C470-4E35-B75D-6C5417563FA5}" srcId="{3345FAFA-17CC-49CC-9520-6F19C4B23699}" destId="{27171585-C1BC-4535-B13F-51EB36E3244C}" srcOrd="0" destOrd="0" parTransId="{601F1614-9494-4375-BD8F-D79D1BD4AF1E}" sibTransId="{BE64656E-2566-4FB2-B058-F23869307223}"/>
    <dgm:cxn modelId="{32FF6D95-1A4E-48FC-BA9A-3E43AB2A002C}" type="presOf" srcId="{F9840B1A-0D71-4851-9932-C974C51F303E}" destId="{80443993-DF85-431B-A9CB-2175EA54D3A2}" srcOrd="0" destOrd="3" presId="urn:microsoft.com/office/officeart/2005/8/layout/hProcess4"/>
    <dgm:cxn modelId="{0BF325A9-177F-460B-A71F-DF03C0C83755}" type="presOf" srcId="{B562C589-85E5-4FA7-A933-BD6A782F3FFB}" destId="{3E03EC1E-8F10-4152-912F-02A8B0051FFF}" srcOrd="0" destOrd="1" presId="urn:microsoft.com/office/officeart/2005/8/layout/hProcess4"/>
    <dgm:cxn modelId="{7A300C48-96F4-448F-9681-CC685F5C9AE9}" type="presOf" srcId="{33536118-8103-4361-8845-92C4CE6C3DE8}" destId="{DB88337D-CD35-4AAA-8374-CDB50583EA26}" srcOrd="1" destOrd="2" presId="urn:microsoft.com/office/officeart/2005/8/layout/hProcess4"/>
    <dgm:cxn modelId="{C12D4663-EB50-4264-8BDF-7E8D1EF832B9}" type="presOf" srcId="{1D10F1A1-513A-45E2-A03C-39F78247640D}" destId="{08FC134F-CA10-48EC-9C8A-7EE84F28CDF2}" srcOrd="0" destOrd="0" presId="urn:microsoft.com/office/officeart/2005/8/layout/hProcess4"/>
    <dgm:cxn modelId="{DAC2D8D8-14F0-4CBB-A9C2-8675D81E36F2}" type="presOf" srcId="{54A569C3-95BC-4711-9E65-8CEF01CD415C}" destId="{875B6D79-0203-4809-B7D3-6D2AC48EA622}" srcOrd="1" destOrd="1" presId="urn:microsoft.com/office/officeart/2005/8/layout/hProcess4"/>
    <dgm:cxn modelId="{40313B8E-4721-44FE-8500-97CEFA2B4529}" type="presOf" srcId="{2A0688ED-3874-411F-A84A-7E65DEDC0C3A}" destId="{C1699F72-F38C-4D22-BAE9-B46785339E24}" srcOrd="0" destOrd="0" presId="urn:microsoft.com/office/officeart/2005/8/layout/hProcess4"/>
    <dgm:cxn modelId="{56330984-A74A-43B3-AF9E-3580CE98CCE1}" type="presOf" srcId="{54A569C3-95BC-4711-9E65-8CEF01CD415C}" destId="{80443993-DF85-431B-A9CB-2175EA54D3A2}" srcOrd="0" destOrd="1" presId="urn:microsoft.com/office/officeart/2005/8/layout/hProcess4"/>
    <dgm:cxn modelId="{C41CE206-8925-4A82-A507-06108776D10C}" srcId="{2A0688ED-3874-411F-A84A-7E65DEDC0C3A}" destId="{154E281C-BB8F-4138-80B1-5F1AE388373F}" srcOrd="1" destOrd="0" parTransId="{E33F5D3B-7A3F-4AF6-B0A8-332245FB01B8}" sibTransId="{6AEB0E25-6560-40DA-9CF4-30AF9A15402F}"/>
    <dgm:cxn modelId="{5D5CBFE2-75FF-4732-9759-DDD334A1F950}" type="presOf" srcId="{21686A63-6547-4F22-9A23-3C88ABD44806}" destId="{A2DEED48-AD22-4540-9D7C-2CAEAAF00AC8}" srcOrd="0" destOrd="1" presId="urn:microsoft.com/office/officeart/2005/8/layout/hProcess4"/>
    <dgm:cxn modelId="{2BB62991-0787-4FF7-B652-1E6F46592F07}" srcId="{154E281C-BB8F-4138-80B1-5F1AE388373F}" destId="{C9B4984B-6DA3-4F50-89C4-D4A690E6A6EA}" srcOrd="4" destOrd="0" parTransId="{737D7F92-7362-4A9C-9ADB-74441B396B2E}" sibTransId="{6997E994-BBC2-4E23-8770-8E841D9FBADC}"/>
    <dgm:cxn modelId="{4FAAE85B-9845-4C4A-827B-28B1FFB23F80}" srcId="{154E281C-BB8F-4138-80B1-5F1AE388373F}" destId="{0CC93464-CB31-4DDC-867C-FF80DA031EF1}" srcOrd="0" destOrd="0" parTransId="{525B1E66-3EF8-4C81-8F75-D4D52C6AD9A2}" sibTransId="{B4E4DA74-165F-4F96-9235-884E2925853B}"/>
    <dgm:cxn modelId="{D2C6C4F4-BC9F-4806-A43B-5844D49BC90E}" srcId="{2A0688ED-3874-411F-A84A-7E65DEDC0C3A}" destId="{3345FAFA-17CC-49CC-9520-6F19C4B23699}" srcOrd="0" destOrd="0" parTransId="{3144E025-5CB3-4E83-865F-6B8EA15C5089}" sibTransId="{83076DF9-0AAE-43FE-B5A8-41F7BC6F182A}"/>
    <dgm:cxn modelId="{EE1B87F8-6DE0-4CA5-992A-0047F75CC9F5}" srcId="{2A0688ED-3874-411F-A84A-7E65DEDC0C3A}" destId="{1D10F1A1-513A-45E2-A03C-39F78247640D}" srcOrd="2" destOrd="0" parTransId="{448D6720-9307-43E5-8C41-C4332FCF86D2}" sibTransId="{8C9B7EB4-FB41-4A83-A7C6-9BB7C2C7D015}"/>
    <dgm:cxn modelId="{5A68F03F-7002-4564-901B-1B66EE9A2164}" srcId="{1D10F1A1-513A-45E2-A03C-39F78247640D}" destId="{B351DE90-1164-42F5-B962-F52AA34650F8}" srcOrd="0" destOrd="0" parTransId="{BF0262A3-B809-49CC-AE1F-B11232823D46}" sibTransId="{110E9B40-9B75-439A-948D-1B1FDA0EB5E3}"/>
    <dgm:cxn modelId="{3356CAB4-5F17-4A1B-A8A1-95BB18A44E70}" srcId="{3345FAFA-17CC-49CC-9520-6F19C4B23699}" destId="{54A569C3-95BC-4711-9E65-8CEF01CD415C}" srcOrd="1" destOrd="0" parTransId="{0E8582F3-B23B-49EC-8E50-8E60E1DDD642}" sibTransId="{D99C34A2-F012-433D-A428-07D2075EABE2}"/>
    <dgm:cxn modelId="{EF03B8FD-D9B2-4E84-A976-9232370397BD}" type="presOf" srcId="{C9B4984B-6DA3-4F50-89C4-D4A690E6A6EA}" destId="{A2DEED48-AD22-4540-9D7C-2CAEAAF00AC8}" srcOrd="0" destOrd="4" presId="urn:microsoft.com/office/officeart/2005/8/layout/hProcess4"/>
    <dgm:cxn modelId="{A628EB4C-4F5F-409B-BF45-99804C037125}" type="presOf" srcId="{154E281C-BB8F-4138-80B1-5F1AE388373F}" destId="{555323CD-29EF-4023-A5E8-AF2B05E603FF}" srcOrd="0" destOrd="0" presId="urn:microsoft.com/office/officeart/2005/8/layout/hProcess4"/>
    <dgm:cxn modelId="{F329E663-C7A2-4CBC-9C6A-E35A2E6F085D}" type="presOf" srcId="{83076DF9-0AAE-43FE-B5A8-41F7BC6F182A}" destId="{6106BCC8-6DFA-4D76-BC87-4291D49B0E0E}" srcOrd="0" destOrd="0" presId="urn:microsoft.com/office/officeart/2005/8/layout/hProcess4"/>
    <dgm:cxn modelId="{4EAE3E35-CC08-4D12-9052-58738DA74276}" srcId="{3345FAFA-17CC-49CC-9520-6F19C4B23699}" destId="{5E8AC652-3716-420E-BE57-E0D6D5079617}" srcOrd="2" destOrd="0" parTransId="{4D9991A1-3809-4336-9311-A15FDAECE5E8}" sibTransId="{3ECB633A-6D62-43A2-A84D-874EEC30CAF8}"/>
    <dgm:cxn modelId="{A3F23699-C6C8-423C-8511-3819C516CB0A}" type="presOf" srcId="{0CC93464-CB31-4DDC-867C-FF80DA031EF1}" destId="{A2DEED48-AD22-4540-9D7C-2CAEAAF00AC8}" srcOrd="0" destOrd="0" presId="urn:microsoft.com/office/officeart/2005/8/layout/hProcess4"/>
    <dgm:cxn modelId="{E0811467-3F86-4A2B-9C91-810981E7A721}" type="presOf" srcId="{21686A63-6547-4F22-9A23-3C88ABD44806}" destId="{04B18874-98F2-4F77-AB00-319B3B7907B3}" srcOrd="1" destOrd="1" presId="urn:microsoft.com/office/officeart/2005/8/layout/hProcess4"/>
    <dgm:cxn modelId="{38E24C41-6975-40C5-BFA6-384A7A1CC4DC}" type="presOf" srcId="{5E8AC652-3716-420E-BE57-E0D6D5079617}" destId="{80443993-DF85-431B-A9CB-2175EA54D3A2}" srcOrd="0" destOrd="2" presId="urn:microsoft.com/office/officeart/2005/8/layout/hProcess4"/>
    <dgm:cxn modelId="{ED31E723-32B5-44D3-BBE0-FBD3F86B400C}" type="presOf" srcId="{3345FAFA-17CC-49CC-9520-6F19C4B23699}" destId="{589A8604-A652-4FAF-8C1B-C804A4979E03}" srcOrd="0" destOrd="0" presId="urn:microsoft.com/office/officeart/2005/8/layout/hProcess4"/>
    <dgm:cxn modelId="{DD2EA471-8116-425F-BB12-8ED51CDC3EDE}" type="presOf" srcId="{5FF225FB-4AC8-4667-AA11-C5163769D932}" destId="{04B18874-98F2-4F77-AB00-319B3B7907B3}" srcOrd="1" destOrd="2" presId="urn:microsoft.com/office/officeart/2005/8/layout/hProcess4"/>
    <dgm:cxn modelId="{D79A5A38-E17F-455C-900D-1830BF62FBC1}" type="presOf" srcId="{0CC93464-CB31-4DDC-867C-FF80DA031EF1}" destId="{04B18874-98F2-4F77-AB00-319B3B7907B3}" srcOrd="1" destOrd="0" presId="urn:microsoft.com/office/officeart/2005/8/layout/hProcess4"/>
    <dgm:cxn modelId="{182528C4-75EA-434A-817B-F0505AA6EBFA}" type="presParOf" srcId="{C1699F72-F38C-4D22-BAE9-B46785339E24}" destId="{047530BE-BECC-445E-8A3B-F3A51F74F5F1}" srcOrd="0" destOrd="0" presId="urn:microsoft.com/office/officeart/2005/8/layout/hProcess4"/>
    <dgm:cxn modelId="{9B5E06EC-D0F6-440B-9768-5BBA789BD07F}" type="presParOf" srcId="{C1699F72-F38C-4D22-BAE9-B46785339E24}" destId="{D7F98F45-14FB-4989-8EAC-7D7D45C2A990}" srcOrd="1" destOrd="0" presId="urn:microsoft.com/office/officeart/2005/8/layout/hProcess4"/>
    <dgm:cxn modelId="{2F78ED01-6262-457D-940A-3EFBF37255F6}" type="presParOf" srcId="{C1699F72-F38C-4D22-BAE9-B46785339E24}" destId="{24FBEBE4-E756-4D93-BDA3-A8C22B61C8CD}" srcOrd="2" destOrd="0" presId="urn:microsoft.com/office/officeart/2005/8/layout/hProcess4"/>
    <dgm:cxn modelId="{597EA992-BEA5-4392-92D9-EB795625801E}" type="presParOf" srcId="{24FBEBE4-E756-4D93-BDA3-A8C22B61C8CD}" destId="{ACC0AE76-70B4-407D-B3AD-E3CBA95AF5C5}" srcOrd="0" destOrd="0" presId="urn:microsoft.com/office/officeart/2005/8/layout/hProcess4"/>
    <dgm:cxn modelId="{435AA060-CB0A-4FD7-879C-FE6123DA5CF1}" type="presParOf" srcId="{ACC0AE76-70B4-407D-B3AD-E3CBA95AF5C5}" destId="{DDA975BC-025E-434F-AD0D-BCC89BD994AE}" srcOrd="0" destOrd="0" presId="urn:microsoft.com/office/officeart/2005/8/layout/hProcess4"/>
    <dgm:cxn modelId="{9FD7F7D3-AEE5-4055-8798-DE5050C63E5D}" type="presParOf" srcId="{ACC0AE76-70B4-407D-B3AD-E3CBA95AF5C5}" destId="{80443993-DF85-431B-A9CB-2175EA54D3A2}" srcOrd="1" destOrd="0" presId="urn:microsoft.com/office/officeart/2005/8/layout/hProcess4"/>
    <dgm:cxn modelId="{1B1EFCFD-138A-4EA3-9021-E57D222B3B2E}" type="presParOf" srcId="{ACC0AE76-70B4-407D-B3AD-E3CBA95AF5C5}" destId="{875B6D79-0203-4809-B7D3-6D2AC48EA622}" srcOrd="2" destOrd="0" presId="urn:microsoft.com/office/officeart/2005/8/layout/hProcess4"/>
    <dgm:cxn modelId="{6E712EF7-DF89-4710-8D35-50CA2DDFA449}" type="presParOf" srcId="{ACC0AE76-70B4-407D-B3AD-E3CBA95AF5C5}" destId="{589A8604-A652-4FAF-8C1B-C804A4979E03}" srcOrd="3" destOrd="0" presId="urn:microsoft.com/office/officeart/2005/8/layout/hProcess4"/>
    <dgm:cxn modelId="{B9780E72-FAE8-4172-B720-E555A42AEAAB}" type="presParOf" srcId="{ACC0AE76-70B4-407D-B3AD-E3CBA95AF5C5}" destId="{4CC69C31-A5E8-47AC-BC77-E5300CA7407A}" srcOrd="4" destOrd="0" presId="urn:microsoft.com/office/officeart/2005/8/layout/hProcess4"/>
    <dgm:cxn modelId="{6B1A5AAF-9EF3-4E54-9B45-39CF97A98287}" type="presParOf" srcId="{24FBEBE4-E756-4D93-BDA3-A8C22B61C8CD}" destId="{6106BCC8-6DFA-4D76-BC87-4291D49B0E0E}" srcOrd="1" destOrd="0" presId="urn:microsoft.com/office/officeart/2005/8/layout/hProcess4"/>
    <dgm:cxn modelId="{72F8633A-2E8D-4DF4-BB95-BA332F842AB2}" type="presParOf" srcId="{24FBEBE4-E756-4D93-BDA3-A8C22B61C8CD}" destId="{09380CD4-C2C0-42C3-B550-ECC68405DB4B}" srcOrd="2" destOrd="0" presId="urn:microsoft.com/office/officeart/2005/8/layout/hProcess4"/>
    <dgm:cxn modelId="{F631FD12-B9E2-4D01-93BF-3B4A06526029}" type="presParOf" srcId="{09380CD4-C2C0-42C3-B550-ECC68405DB4B}" destId="{1A708A30-6DCC-4B01-AB1D-4E0043D05F42}" srcOrd="0" destOrd="0" presId="urn:microsoft.com/office/officeart/2005/8/layout/hProcess4"/>
    <dgm:cxn modelId="{D1767080-363E-47D3-9F03-7C97705BA7A4}" type="presParOf" srcId="{09380CD4-C2C0-42C3-B550-ECC68405DB4B}" destId="{A2DEED48-AD22-4540-9D7C-2CAEAAF00AC8}" srcOrd="1" destOrd="0" presId="urn:microsoft.com/office/officeart/2005/8/layout/hProcess4"/>
    <dgm:cxn modelId="{73E71412-144C-4B0F-9EC8-D25C0E68BA12}" type="presParOf" srcId="{09380CD4-C2C0-42C3-B550-ECC68405DB4B}" destId="{04B18874-98F2-4F77-AB00-319B3B7907B3}" srcOrd="2" destOrd="0" presId="urn:microsoft.com/office/officeart/2005/8/layout/hProcess4"/>
    <dgm:cxn modelId="{73812E68-3E0D-4D7A-8589-05C57CA936E1}" type="presParOf" srcId="{09380CD4-C2C0-42C3-B550-ECC68405DB4B}" destId="{555323CD-29EF-4023-A5E8-AF2B05E603FF}" srcOrd="3" destOrd="0" presId="urn:microsoft.com/office/officeart/2005/8/layout/hProcess4"/>
    <dgm:cxn modelId="{DA6DB7D2-0772-4FB6-AFE2-42E4F54796D1}" type="presParOf" srcId="{09380CD4-C2C0-42C3-B550-ECC68405DB4B}" destId="{B86B992F-4323-4067-AF17-31B9CE59AD03}" srcOrd="4" destOrd="0" presId="urn:microsoft.com/office/officeart/2005/8/layout/hProcess4"/>
    <dgm:cxn modelId="{0F6C653F-32E5-4E11-92B5-FC3DDD4EEA14}" type="presParOf" srcId="{24FBEBE4-E756-4D93-BDA3-A8C22B61C8CD}" destId="{1204A66A-33D8-4ACA-A047-546C7FE5C5C0}" srcOrd="3" destOrd="0" presId="urn:microsoft.com/office/officeart/2005/8/layout/hProcess4"/>
    <dgm:cxn modelId="{B97A83FD-843F-4A6A-A1D5-32DDF463CBD4}" type="presParOf" srcId="{24FBEBE4-E756-4D93-BDA3-A8C22B61C8CD}" destId="{F4E989D0-5E49-4971-8A42-838A0FF58A08}" srcOrd="4" destOrd="0" presId="urn:microsoft.com/office/officeart/2005/8/layout/hProcess4"/>
    <dgm:cxn modelId="{399B7144-5160-4AA1-B6C3-87A1E9796310}" type="presParOf" srcId="{F4E989D0-5E49-4971-8A42-838A0FF58A08}" destId="{F63CCF93-72B3-4477-9AEB-0C13D9F8CA2E}" srcOrd="0" destOrd="0" presId="urn:microsoft.com/office/officeart/2005/8/layout/hProcess4"/>
    <dgm:cxn modelId="{5DB3E1D9-8E23-4FA8-BE80-11C7FAA89861}" type="presParOf" srcId="{F4E989D0-5E49-4971-8A42-838A0FF58A08}" destId="{3E03EC1E-8F10-4152-912F-02A8B0051FFF}" srcOrd="1" destOrd="0" presId="urn:microsoft.com/office/officeart/2005/8/layout/hProcess4"/>
    <dgm:cxn modelId="{A48A70D0-1125-4200-8E28-FB5D42EFF991}" type="presParOf" srcId="{F4E989D0-5E49-4971-8A42-838A0FF58A08}" destId="{DB88337D-CD35-4AAA-8374-CDB50583EA26}" srcOrd="2" destOrd="0" presId="urn:microsoft.com/office/officeart/2005/8/layout/hProcess4"/>
    <dgm:cxn modelId="{F00E12B6-2BFF-43A7-90EA-40F1D48AA560}" type="presParOf" srcId="{F4E989D0-5E49-4971-8A42-838A0FF58A08}" destId="{08FC134F-CA10-48EC-9C8A-7EE84F28CDF2}" srcOrd="3" destOrd="0" presId="urn:microsoft.com/office/officeart/2005/8/layout/hProcess4"/>
    <dgm:cxn modelId="{9B5027DB-9749-439B-A37B-4F926446C797}" type="presParOf" srcId="{F4E989D0-5E49-4971-8A42-838A0FF58A08}" destId="{D045E72E-CE5F-4A81-B51D-FEF2B9D9120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43993-DF85-431B-A9CB-2175EA54D3A2}">
      <dsp:nvSpPr>
        <dsp:cNvPr id="0" name=""/>
        <dsp:cNvSpPr/>
      </dsp:nvSpPr>
      <dsp:spPr>
        <a:xfrm>
          <a:off x="0" y="-49683"/>
          <a:ext cx="3367505" cy="5283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i="1" kern="1200" noProof="0" dirty="0">
              <a:solidFill>
                <a:srgbClr val="D24726"/>
              </a:solidFill>
              <a:latin typeface="Verdana"/>
              <a:ea typeface="+mn-ea"/>
              <a:cs typeface="+mn-cs"/>
            </a:rPr>
            <a:t>Планування </a:t>
          </a:r>
          <a:endParaRPr lang="uk-UA" sz="2400" i="1" kern="1200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Підготовка тексту</a:t>
          </a:r>
          <a:r>
            <a:rPr lang="uk-UA" sz="24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Добір фото та малюнків</a:t>
          </a:r>
          <a:endParaRPr lang="uk-UA" sz="2400" i="1" kern="1200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Компонування </a:t>
          </a:r>
          <a:r>
            <a:rPr lang="uk-UA" sz="2400" b="1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матеріалів</a:t>
          </a:r>
          <a:endParaRPr lang="uk-UA" sz="2400" i="1" kern="1200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98631" y="48948"/>
        <a:ext cx="3170243" cy="3954407"/>
      </dsp:txXfrm>
    </dsp:sp>
    <dsp:sp modelId="{6106BCC8-6DFA-4D76-BC87-4291D49B0E0E}">
      <dsp:nvSpPr>
        <dsp:cNvPr id="0" name=""/>
        <dsp:cNvSpPr/>
      </dsp:nvSpPr>
      <dsp:spPr>
        <a:xfrm>
          <a:off x="1709164" y="1907931"/>
          <a:ext cx="3809349" cy="3793076"/>
        </a:xfrm>
        <a:prstGeom prst="leftCircularArrow">
          <a:avLst>
            <a:gd name="adj1" fmla="val 1908"/>
            <a:gd name="adj2" fmla="val 228092"/>
            <a:gd name="adj3" fmla="val 16859"/>
            <a:gd name="adj4" fmla="val 7037745"/>
            <a:gd name="adj5" fmla="val 2226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9A8604-A652-4FAF-8C1B-C804A4979E03}">
      <dsp:nvSpPr>
        <dsp:cNvPr id="0" name=""/>
        <dsp:cNvSpPr/>
      </dsp:nvSpPr>
      <dsp:spPr>
        <a:xfrm>
          <a:off x="1374495" y="4307194"/>
          <a:ext cx="2206321" cy="8773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Етап 1</a:t>
          </a:r>
          <a:endParaRPr lang="ru-RU" sz="4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400193" y="4332892"/>
        <a:ext cx="2154925" cy="825985"/>
      </dsp:txXfrm>
    </dsp:sp>
    <dsp:sp modelId="{A2DEED48-AD22-4540-9D7C-2CAEAAF00AC8}">
      <dsp:nvSpPr>
        <dsp:cNvPr id="0" name=""/>
        <dsp:cNvSpPr/>
      </dsp:nvSpPr>
      <dsp:spPr>
        <a:xfrm>
          <a:off x="3852070" y="263899"/>
          <a:ext cx="4133733" cy="465677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D2472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1" i="1" kern="1200" noProof="0" dirty="0">
              <a:solidFill>
                <a:srgbClr val="D24726"/>
              </a:solidFill>
              <a:latin typeface="Verdana"/>
              <a:ea typeface="+mn-ea"/>
              <a:cs typeface="+mn-cs"/>
            </a:rPr>
            <a:t>Створення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Створення слайдів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Оформлення презентації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Додавання тексту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Розміщення малюнків</a:t>
          </a:r>
          <a:endParaRPr lang="uk-UA" sz="2000" i="1" kern="1200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3959235" y="1368945"/>
        <a:ext cx="3919403" cy="3444565"/>
      </dsp:txXfrm>
    </dsp:sp>
    <dsp:sp modelId="{1204A66A-33D8-4ACA-A047-546C7FE5C5C0}">
      <dsp:nvSpPr>
        <dsp:cNvPr id="0" name=""/>
        <dsp:cNvSpPr/>
      </dsp:nvSpPr>
      <dsp:spPr>
        <a:xfrm>
          <a:off x="5759897" y="-378224"/>
          <a:ext cx="4130108" cy="4130108"/>
        </a:xfrm>
        <a:prstGeom prst="circularArrow">
          <a:avLst>
            <a:gd name="adj1" fmla="val 1930"/>
            <a:gd name="adj2" fmla="val 230877"/>
            <a:gd name="adj3" fmla="val 20215222"/>
            <a:gd name="adj4" fmla="val 13197120"/>
            <a:gd name="adj5" fmla="val 2252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323CD-29EF-4023-A5E8-AF2B05E603FF}">
      <dsp:nvSpPr>
        <dsp:cNvPr id="0" name=""/>
        <dsp:cNvSpPr/>
      </dsp:nvSpPr>
      <dsp:spPr>
        <a:xfrm>
          <a:off x="5214568" y="439925"/>
          <a:ext cx="2206321" cy="877381"/>
        </a:xfrm>
        <a:prstGeom prst="roundRect">
          <a:avLst>
            <a:gd name="adj" fmla="val 1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Етап 2</a:t>
          </a:r>
          <a:endParaRPr lang="ru-RU" sz="4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240266" y="465623"/>
        <a:ext cx="2154925" cy="825985"/>
      </dsp:txXfrm>
    </dsp:sp>
    <dsp:sp modelId="{3E03EC1E-8F10-4152-912F-02A8B0051FFF}">
      <dsp:nvSpPr>
        <dsp:cNvPr id="0" name=""/>
        <dsp:cNvSpPr/>
      </dsp:nvSpPr>
      <dsp:spPr>
        <a:xfrm>
          <a:off x="8227921" y="1141131"/>
          <a:ext cx="3404041" cy="271422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1" i="1" kern="1200" dirty="0">
              <a:solidFill>
                <a:srgbClr val="D24726"/>
              </a:solidFill>
              <a:latin typeface="Verdana"/>
              <a:ea typeface="+mn-ea"/>
              <a:cs typeface="+mn-cs"/>
            </a:rPr>
            <a:t>Репетиція</a:t>
          </a:r>
          <a:endParaRPr lang="ru-RU" sz="2800" b="1" i="1" kern="1200" dirty="0">
            <a:solidFill>
              <a:srgbClr val="D24726"/>
            </a:solidFill>
            <a:latin typeface="Verdana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Перегляд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i="1" kern="1200" dirty="0" err="1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Доопрацювання</a:t>
          </a:r>
          <a:endParaRPr lang="ru-RU" sz="1900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8290383" y="1203593"/>
        <a:ext cx="3279117" cy="2007683"/>
      </dsp:txXfrm>
    </dsp:sp>
    <dsp:sp modelId="{08FC134F-CA10-48EC-9C8A-7EE84F28CDF2}">
      <dsp:nvSpPr>
        <dsp:cNvPr id="0" name=""/>
        <dsp:cNvSpPr/>
      </dsp:nvSpPr>
      <dsp:spPr>
        <a:xfrm>
          <a:off x="9034366" y="3939403"/>
          <a:ext cx="2590882" cy="87738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Етап 3</a:t>
          </a:r>
          <a:endParaRPr lang="ru-RU" sz="36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9060064" y="3965101"/>
        <a:ext cx="2539486" cy="825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6683" y="4092079"/>
            <a:ext cx="2068488" cy="20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Доповнення презентації текстом, зображенням, схемою.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912" y="3663216"/>
            <a:ext cx="2439386" cy="2439386"/>
          </a:xfrm>
          <a:prstGeom prst="rect">
            <a:avLst/>
          </a:prstGeom>
        </p:spPr>
      </p:pic>
      <p:pic>
        <p:nvPicPr>
          <p:cNvPr id="4" name="Picture 2" descr="color, colour, combination, design, rgb, schem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8836" y="3261537"/>
            <a:ext cx="2618257" cy="26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презентації зображенням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збереження пропорцій малюнка маркер потрібно переміщувати при натиснутій клавіші </a:t>
            </a:r>
            <a:r>
              <a:rPr lang="uk-UA" sz="2800" b="1" i="1" kern="0" dirty="0" err="1">
                <a:solidFill>
                  <a:srgbClr val="FFFF00"/>
                </a:solidFill>
              </a:rPr>
              <a:t>Shift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82"/>
          <p:cNvSpPr>
            <a:spLocks noChangeArrowheads="1"/>
          </p:cNvSpPr>
          <p:nvPr/>
        </p:nvSpPr>
        <p:spPr bwMode="auto">
          <a:xfrm>
            <a:off x="72008" y="2630083"/>
            <a:ext cx="12050142" cy="418298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3" name="Shape 191"/>
          <p:cNvSpPr txBox="1">
            <a:spLocks noChangeArrowheads="1"/>
          </p:cNvSpPr>
          <p:nvPr/>
        </p:nvSpPr>
        <p:spPr bwMode="auto">
          <a:xfrm>
            <a:off x="317293" y="5409863"/>
            <a:ext cx="1127331" cy="590449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Стрілка вліво 20"/>
          <p:cNvSpPr/>
          <p:nvPr/>
        </p:nvSpPr>
        <p:spPr>
          <a:xfrm rot="18900000">
            <a:off x="709148" y="47984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16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Переміщення зображень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Зміна місця розташування зображення на слайді здійснюється перетягуванням. При цьому вказівник набуде форми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0628" y="2990314"/>
            <a:ext cx="3867686" cy="38676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173" y="2791382"/>
            <a:ext cx="2932335" cy="3655190"/>
          </a:xfrm>
          <a:prstGeom prst="rect">
            <a:avLst/>
          </a:prstGeom>
        </p:spPr>
      </p:pic>
      <p:pic>
        <p:nvPicPr>
          <p:cNvPr id="14" name="Picture 2" descr="arrow, cursor, dra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59" y="2052550"/>
            <a:ext cx="529208" cy="5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64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презентації схемою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додати схему на слайд презентації, слід виконати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SmartArt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348974"/>
            <a:ext cx="12050142" cy="383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439305" y="3170362"/>
            <a:ext cx="2266170" cy="7872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9855980" y="4194025"/>
            <a:ext cx="1939780" cy="5760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10598468" y="35215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07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оформлювати слайди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Прикрасити свою презентацію ти можеш не тільки малюнками й картинками з колекції кліпів. Художньо оформити слайди презентації можна за допомогою </a:t>
            </a:r>
            <a:r>
              <a:rPr lang="uk-UA" sz="2800" b="1" i="1" kern="0" dirty="0" err="1">
                <a:solidFill>
                  <a:srgbClr val="FFFFFF"/>
                </a:solidFill>
              </a:rPr>
              <a:t>автофігур</a:t>
            </a:r>
            <a:r>
              <a:rPr lang="uk-UA" sz="2800" b="1" i="1" kern="0" dirty="0">
                <a:solidFill>
                  <a:srgbClr val="FFFFFF"/>
                </a:solidFill>
              </a:rPr>
              <a:t> та об’єктів </a:t>
            </a:r>
            <a:r>
              <a:rPr lang="en-US" sz="2800" b="1" i="1" kern="0" dirty="0">
                <a:solidFill>
                  <a:srgbClr val="FFFF00"/>
                </a:solidFill>
              </a:rPr>
              <a:t>WordArt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thedailydigi.com/wp-content/uploads/2010/06/imag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839" y="3122482"/>
            <a:ext cx="5644480" cy="341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57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оформлювати слайди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00" y="2717304"/>
            <a:ext cx="7478092" cy="3957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слайди презентацій. Які об’єкти розміщені на слайдах? Які з них ти вмієш додавати до слайда?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02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Об’єкти </a:t>
            </a:r>
            <a:r>
              <a:rPr lang="en-US" dirty="0"/>
              <a:t>WordArt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додати фігурний текст до слайда, потрібно виконати такі дії: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80" y="4652027"/>
            <a:ext cx="4180793" cy="169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413" y="4895688"/>
            <a:ext cx="4139366" cy="12106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08" y="2278064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Виконати послідовно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→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 </a:t>
            </a:r>
            <a:r>
              <a:rPr lang="en-US" sz="2800" b="1" i="1" kern="0" dirty="0">
                <a:solidFill>
                  <a:srgbClr val="FFFF00"/>
                </a:solidFill>
              </a:rPr>
              <a:t>WordArt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2. </a:t>
            </a:r>
            <a:r>
              <a:rPr lang="uk-UA" sz="2800" b="1" i="1" kern="0" dirty="0">
                <a:solidFill>
                  <a:srgbClr val="FFFFFF"/>
                </a:solidFill>
              </a:rPr>
              <a:t>Вибрати стиль напису </a:t>
            </a:r>
            <a:r>
              <a:rPr lang="en-US" sz="2800" b="1" i="1" kern="0" dirty="0">
                <a:solidFill>
                  <a:srgbClr val="FFFFFF"/>
                </a:solidFill>
              </a:rPr>
              <a:t>WordArt </a:t>
            </a:r>
            <a:r>
              <a:rPr lang="uk-UA" sz="2800" b="1" i="1" kern="0" dirty="0">
                <a:solidFill>
                  <a:srgbClr val="FFFFFF"/>
                </a:solidFill>
              </a:rPr>
              <a:t>і клацнути кнопку 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3. Ввести потрібний текст і клацнути кнопку 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6324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Об’єкти </a:t>
            </a:r>
            <a:r>
              <a:rPr lang="uk-UA" dirty="0" err="1"/>
              <a:t>автофігури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Автофігури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— це готові шаблони фігур, які  можна додавати до слайда. </a:t>
            </a:r>
            <a:r>
              <a:rPr lang="uk-UA" sz="2800" b="1" i="1" kern="0" dirty="0" err="1">
                <a:solidFill>
                  <a:srgbClr val="FFFFFF"/>
                </a:solidFill>
              </a:rPr>
              <a:t>Автофігури</a:t>
            </a:r>
            <a:r>
              <a:rPr lang="uk-UA" sz="2800" b="1" i="1" kern="0" dirty="0">
                <a:solidFill>
                  <a:srgbClr val="FFFFFF"/>
                </a:solidFill>
              </a:rPr>
              <a:t> поділені на групи: </a:t>
            </a:r>
            <a:r>
              <a:rPr lang="uk-UA" sz="2800" b="1" i="1" kern="0" dirty="0">
                <a:solidFill>
                  <a:srgbClr val="FFFF00"/>
                </a:solidFill>
              </a:rPr>
              <a:t>Лінії,  Зірки та стрічки, Виноски</a:t>
            </a:r>
            <a:r>
              <a:rPr lang="uk-UA" sz="2800" b="1" i="1" kern="0" dirty="0">
                <a:solidFill>
                  <a:srgbClr val="FFFFFF"/>
                </a:solidFill>
              </a:rPr>
              <a:t> тощо</a:t>
            </a:r>
          </a:p>
        </p:txBody>
      </p:sp>
      <p:pic>
        <p:nvPicPr>
          <p:cNvPr id="8" name="Picture 2" descr="help, question mar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uroki.net/docinf/docinf116/image0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232" y="2703242"/>
            <a:ext cx="4822167" cy="37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30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Об’єкти </a:t>
            </a:r>
            <a:r>
              <a:rPr lang="uk-UA" dirty="0" err="1"/>
              <a:t>автофігури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Автофігури</a:t>
            </a:r>
            <a:r>
              <a:rPr lang="uk-UA" sz="2800" b="1" i="1" kern="0" dirty="0">
                <a:solidFill>
                  <a:srgbClr val="FFFFFF"/>
                </a:solidFill>
              </a:rPr>
              <a:t> додають до слайдів за допомогою команди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→ </a:t>
            </a:r>
            <a:r>
              <a:rPr lang="uk-UA" sz="2800" b="1" i="1" kern="0" dirty="0" err="1">
                <a:solidFill>
                  <a:srgbClr val="FFFF00"/>
                </a:solidFill>
              </a:rPr>
              <a:t>Автофігури</a:t>
            </a:r>
            <a:r>
              <a:rPr lang="uk-UA" sz="2800" b="1" i="1" kern="0" dirty="0">
                <a:solidFill>
                  <a:srgbClr val="FFFFFF"/>
                </a:solidFill>
              </a:rPr>
              <a:t>. А потім вибирають групу та потрібну </a:t>
            </a:r>
            <a:r>
              <a:rPr lang="uk-UA" sz="2800" b="1" i="1" kern="0" dirty="0" err="1">
                <a:solidFill>
                  <a:srgbClr val="FFFFFF"/>
                </a:solidFill>
              </a:rPr>
              <a:t>автофігуру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3480" y="2815845"/>
            <a:ext cx="3328670" cy="375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2831085"/>
            <a:ext cx="8492872" cy="270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2453040" y="3402357"/>
            <a:ext cx="1626041" cy="5760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6198209" y="3978452"/>
            <a:ext cx="873151" cy="12793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6740907" y="336636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62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Об’єкти </a:t>
            </a:r>
            <a:r>
              <a:rPr lang="uk-UA" dirty="0" err="1"/>
              <a:t>автофігури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3787563"/>
            <a:ext cx="889248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</a:t>
            </a:r>
            <a:r>
              <a:rPr lang="uk-UA" sz="2800" b="1" i="1" kern="0" dirty="0" err="1">
                <a:solidFill>
                  <a:srgbClr val="FFFFFF"/>
                </a:solidFill>
              </a:rPr>
              <a:t>автофігур</a:t>
            </a:r>
            <a:r>
              <a:rPr lang="uk-UA" sz="2800" b="1" i="1" kern="0" dirty="0">
                <a:solidFill>
                  <a:srgbClr val="FFFFFF"/>
                </a:solidFill>
              </a:rPr>
              <a:t> із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Виноски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додавати пояснення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текста</a:t>
            </a:r>
            <a:r>
              <a:rPr lang="uk-UA" sz="2800" b="1" i="1" kern="0" dirty="0">
                <a:solidFill>
                  <a:srgbClr val="FFFFFF"/>
                </a:solidFill>
              </a:rPr>
              <a:t> або малюнка. Виноска має рамку з маркерами, а також спеціальний жовтий маркер. Він вказує на те місце, з яким виноска пов’язана.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15" y="2360449"/>
            <a:ext cx="8928992" cy="12647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870" y="3834758"/>
            <a:ext cx="2520280" cy="2232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малюнки. Для чого ти міг би використати зображені </a:t>
            </a:r>
            <a:r>
              <a:rPr lang="uk-UA" sz="2800" b="1" i="1" kern="0" dirty="0" err="1">
                <a:solidFill>
                  <a:srgbClr val="FFFFFF"/>
                </a:solidFill>
              </a:rPr>
              <a:t>автофігури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4" name="Picture 2" descr="help, question mar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773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презентації зображенням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Видалити зі слайда вставлений об’єкт можна, вибравши його та натиснувши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Delete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en-US" sz="2800" b="1" i="1" kern="0" dirty="0" err="1">
                <a:solidFill>
                  <a:srgbClr val="FFFF00"/>
                </a:solidFill>
              </a:rPr>
              <a:t>BackSpace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 клавіатурі.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47" y="2619969"/>
            <a:ext cx="8448783" cy="390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987225" y="5500983"/>
            <a:ext cx="3190234" cy="707886"/>
          </a:xfrm>
          <a:prstGeom prst="wedgeRectCallout">
            <a:avLst>
              <a:gd name="adj1" fmla="val -43717"/>
              <a:gd name="adj2" fmla="val -1280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FFFFFF"/>
                </a:solidFill>
              </a:rPr>
              <a:t>Delete </a:t>
            </a:r>
            <a:endParaRPr lang="uk-UA" sz="4000" b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3481294" y="2717368"/>
            <a:ext cx="1136426" cy="1245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361568" y="4086594"/>
            <a:ext cx="3328484" cy="707886"/>
          </a:xfrm>
          <a:prstGeom prst="wedgeRectCallout">
            <a:avLst>
              <a:gd name="adj1" fmla="val 53409"/>
              <a:gd name="adj2" fmla="val -1205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err="1">
                <a:solidFill>
                  <a:srgbClr val="FFFFFF"/>
                </a:solidFill>
              </a:rPr>
              <a:t>BackSpace</a:t>
            </a:r>
            <a:r>
              <a:rPr lang="en-US" sz="4000" b="1" kern="0" dirty="0">
                <a:solidFill>
                  <a:srgbClr val="FFFFFF"/>
                </a:solidFill>
              </a:rPr>
              <a:t> </a:t>
            </a:r>
            <a:endParaRPr lang="uk-UA" sz="4000" b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368554" y="3950666"/>
            <a:ext cx="1136426" cy="1245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440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Зображення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254995" y="1882624"/>
            <a:ext cx="11799845" cy="3230007"/>
            <a:chOff x="395536" y="1845190"/>
            <a:chExt cx="8072830" cy="22098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6" y="1845190"/>
              <a:ext cx="6153150" cy="22098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5741" y="1964637"/>
              <a:ext cx="1952625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5752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простих презентацій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5292596"/>
              </p:ext>
            </p:extLst>
          </p:nvPr>
        </p:nvGraphicFramePr>
        <p:xfrm>
          <a:off x="142844" y="1124744"/>
          <a:ext cx="118815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615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9A8604-A652-4FAF-8C1B-C804A4979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89A8604-A652-4FAF-8C1B-C804A4979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443993-DF85-431B-A9CB-2175EA54D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80443993-DF85-431B-A9CB-2175EA54D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06BCC8-6DFA-4D76-BC87-4291D49B0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6106BCC8-6DFA-4D76-BC87-4291D49B0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5323CD-29EF-4023-A5E8-AF2B05E60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555323CD-29EF-4023-A5E8-AF2B05E60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DEED48-AD22-4540-9D7C-2CAEAAF0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2DEED48-AD22-4540-9D7C-2CAEAAF00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04A66A-33D8-4ACA-A047-546C7FE5C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1204A66A-33D8-4ACA-A047-546C7FE5C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FC134F-CA10-48EC-9C8A-7EE84F28C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08FC134F-CA10-48EC-9C8A-7EE84F28C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3EC1E-8F10-4152-912F-02A8B0051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3E03EC1E-8F10-4152-912F-02A8B0051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1" y="3128960"/>
            <a:ext cx="5429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/>
          </p:nvPr>
        </p:nvGraphicFramePr>
        <p:xfrm>
          <a:off x="1549116" y="1196752"/>
          <a:ext cx="4464492" cy="40233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Округлений прямокутник 18"/>
          <p:cNvSpPr/>
          <p:nvPr/>
        </p:nvSpPr>
        <p:spPr>
          <a:xfrm>
            <a:off x="7525776" y="4395260"/>
            <a:ext cx="504056" cy="25787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/>
          </p:nvPr>
        </p:nvGraphicFramePr>
        <p:xfrm>
          <a:off x="3421320" y="1196752"/>
          <a:ext cx="1860205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0" name="Групувати 9"/>
          <p:cNvGrpSpPr/>
          <p:nvPr/>
        </p:nvGrpSpPr>
        <p:grpSpPr>
          <a:xfrm>
            <a:off x="2314068" y="1558572"/>
            <a:ext cx="6939900" cy="3567043"/>
            <a:chOff x="1160492" y="1558572"/>
            <a:chExt cx="6939900" cy="3567043"/>
          </a:xfrm>
        </p:grpSpPr>
        <p:sp>
          <p:nvSpPr>
            <p:cNvPr id="11" name="Прямокутна виноска 22"/>
            <p:cNvSpPr/>
            <p:nvPr/>
          </p:nvSpPr>
          <p:spPr>
            <a:xfrm>
              <a:off x="1160492" y="1558572"/>
              <a:ext cx="288032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" name="Прямокутна виноска 23"/>
            <p:cNvSpPr/>
            <p:nvPr/>
          </p:nvSpPr>
          <p:spPr>
            <a:xfrm>
              <a:off x="7812360" y="4797152"/>
              <a:ext cx="288032" cy="328463"/>
            </a:xfrm>
            <a:prstGeom prst="wedgeRectCallout">
              <a:avLst>
                <a:gd name="adj1" fmla="val -73083"/>
                <a:gd name="adj2" fmla="val 39202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3" name="Округлений прямокутник 24"/>
          <p:cNvSpPr/>
          <p:nvPr/>
        </p:nvSpPr>
        <p:spPr>
          <a:xfrm>
            <a:off x="8533888" y="4653136"/>
            <a:ext cx="216024" cy="2160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25"/>
          <p:cNvSpPr/>
          <p:nvPr/>
        </p:nvSpPr>
        <p:spPr>
          <a:xfrm>
            <a:off x="8533888" y="5345964"/>
            <a:ext cx="216024" cy="2160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5" name="Пряма сполучна лінія 14"/>
          <p:cNvCxnSpPr>
            <a:stCxn id="13" idx="2"/>
            <a:endCxn id="12" idx="4"/>
          </p:cNvCxnSpPr>
          <p:nvPr/>
        </p:nvCxnSpPr>
        <p:spPr>
          <a:xfrm>
            <a:off x="8641900" y="4869160"/>
            <a:ext cx="257550" cy="2209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Пряма сполучна лінія 15"/>
          <p:cNvCxnSpPr>
            <a:stCxn id="14" idx="0"/>
            <a:endCxn id="12" idx="4"/>
          </p:cNvCxnSpPr>
          <p:nvPr/>
        </p:nvCxnSpPr>
        <p:spPr>
          <a:xfrm flipV="1">
            <a:off x="8641900" y="5090148"/>
            <a:ext cx="257550" cy="25581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aphicFrame>
        <p:nvGraphicFramePr>
          <p:cNvPr id="17" name="Таблиця 16"/>
          <p:cNvGraphicFramePr>
            <a:graphicFrameLocks noGrp="1"/>
          </p:cNvGraphicFramePr>
          <p:nvPr>
            <p:extLst/>
          </p:nvPr>
        </p:nvGraphicFramePr>
        <p:xfrm>
          <a:off x="2663010" y="1558572"/>
          <a:ext cx="2232246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8" name="Групувати 17"/>
          <p:cNvGrpSpPr/>
          <p:nvPr/>
        </p:nvGrpSpPr>
        <p:grpSpPr>
          <a:xfrm>
            <a:off x="2701240" y="1948409"/>
            <a:ext cx="5716872" cy="2611082"/>
            <a:chOff x="1547664" y="1948409"/>
            <a:chExt cx="5716872" cy="2611082"/>
          </a:xfrm>
        </p:grpSpPr>
        <p:sp>
          <p:nvSpPr>
            <p:cNvPr id="19" name="Прямокутна виноска 34"/>
            <p:cNvSpPr/>
            <p:nvPr/>
          </p:nvSpPr>
          <p:spPr>
            <a:xfrm>
              <a:off x="1547664" y="1948409"/>
              <a:ext cx="288032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0" name="Прямокутна виноска 35"/>
            <p:cNvSpPr/>
            <p:nvPr/>
          </p:nvSpPr>
          <p:spPr>
            <a:xfrm>
              <a:off x="6976504" y="4231028"/>
              <a:ext cx="288032" cy="328463"/>
            </a:xfrm>
            <a:prstGeom prst="wedgeRectCallout">
              <a:avLst>
                <a:gd name="adj1" fmla="val -87413"/>
                <a:gd name="adj2" fmla="val 48868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</a:t>
              </a:r>
            </a:p>
          </p:txBody>
        </p:sp>
      </p:grpSp>
      <p:graphicFrame>
        <p:nvGraphicFramePr>
          <p:cNvPr id="21" name="Таблиця 20"/>
          <p:cNvGraphicFramePr>
            <a:graphicFrameLocks noGrp="1"/>
          </p:cNvGraphicFramePr>
          <p:nvPr>
            <p:extLst/>
          </p:nvPr>
        </p:nvGraphicFramePr>
        <p:xfrm>
          <a:off x="3037042" y="1929760"/>
          <a:ext cx="1860205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Округлений прямокутник 41"/>
          <p:cNvSpPr/>
          <p:nvPr/>
        </p:nvSpPr>
        <p:spPr>
          <a:xfrm>
            <a:off x="8461880" y="6545240"/>
            <a:ext cx="288032" cy="2160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Округлений прямокутник 42"/>
          <p:cNvSpPr/>
          <p:nvPr/>
        </p:nvSpPr>
        <p:spPr>
          <a:xfrm>
            <a:off x="8899450" y="6545240"/>
            <a:ext cx="224876" cy="2160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24" name="Таблиця 23"/>
          <p:cNvGraphicFramePr>
            <a:graphicFrameLocks noGrp="1"/>
          </p:cNvGraphicFramePr>
          <p:nvPr>
            <p:extLst/>
          </p:nvPr>
        </p:nvGraphicFramePr>
        <p:xfrm>
          <a:off x="2290969" y="2286927"/>
          <a:ext cx="2976328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5" name="Групувати 24"/>
          <p:cNvGrpSpPr/>
          <p:nvPr/>
        </p:nvGrpSpPr>
        <p:grpSpPr>
          <a:xfrm>
            <a:off x="2701240" y="2681390"/>
            <a:ext cx="4403129" cy="328464"/>
            <a:chOff x="1547664" y="2681390"/>
            <a:chExt cx="4403129" cy="328464"/>
          </a:xfrm>
        </p:grpSpPr>
        <p:sp>
          <p:nvSpPr>
            <p:cNvPr id="26" name="Прямокутна виноска 45"/>
            <p:cNvSpPr/>
            <p:nvPr/>
          </p:nvSpPr>
          <p:spPr>
            <a:xfrm>
              <a:off x="1547664" y="2681391"/>
              <a:ext cx="288032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7" name="Прямокутна виноска 46"/>
            <p:cNvSpPr/>
            <p:nvPr/>
          </p:nvSpPr>
          <p:spPr>
            <a:xfrm>
              <a:off x="5662761" y="2681390"/>
              <a:ext cx="288032" cy="328463"/>
            </a:xfrm>
            <a:prstGeom prst="wedgeRectCallout">
              <a:avLst>
                <a:gd name="adj1" fmla="val 95570"/>
                <a:gd name="adj2" fmla="val 68201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28" name="Округлений прямокутник 49"/>
          <p:cNvSpPr/>
          <p:nvPr/>
        </p:nvSpPr>
        <p:spPr>
          <a:xfrm>
            <a:off x="4807794" y="3065493"/>
            <a:ext cx="5413804" cy="3723082"/>
          </a:xfrm>
          <a:prstGeom prst="roundRect">
            <a:avLst>
              <a:gd name="adj" fmla="val 2596"/>
            </a:avLst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29" name="Таблиця 28"/>
          <p:cNvGraphicFramePr>
            <a:graphicFrameLocks noGrp="1"/>
          </p:cNvGraphicFramePr>
          <p:nvPr>
            <p:extLst/>
          </p:nvPr>
        </p:nvGraphicFramePr>
        <p:xfrm>
          <a:off x="3043636" y="2658115"/>
          <a:ext cx="2976328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53" y="1579169"/>
            <a:ext cx="3533775" cy="542925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1189072" y="1196752"/>
            <a:ext cx="5037761" cy="2160240"/>
            <a:chOff x="251520" y="1379631"/>
            <a:chExt cx="5037761" cy="2160240"/>
          </a:xfrm>
        </p:grpSpPr>
        <p:sp>
          <p:nvSpPr>
            <p:cNvPr id="32" name="Прямокутна виноска 52"/>
            <p:cNvSpPr/>
            <p:nvPr/>
          </p:nvSpPr>
          <p:spPr>
            <a:xfrm>
              <a:off x="251520" y="3211408"/>
              <a:ext cx="288032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3" name="Прямокутна виноска 54"/>
            <p:cNvSpPr/>
            <p:nvPr/>
          </p:nvSpPr>
          <p:spPr>
            <a:xfrm>
              <a:off x="5001249" y="1379631"/>
              <a:ext cx="288032" cy="328463"/>
            </a:xfrm>
            <a:prstGeom prst="wedgeRectCallout">
              <a:avLst>
                <a:gd name="adj1" fmla="val 130293"/>
                <a:gd name="adj2" fmla="val 62401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34" name="Округлений прямокутник 55"/>
          <p:cNvSpPr/>
          <p:nvPr/>
        </p:nvSpPr>
        <p:spPr>
          <a:xfrm>
            <a:off x="5342646" y="1579168"/>
            <a:ext cx="3623290" cy="6152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35" name="Таблиця 34"/>
          <p:cNvGraphicFramePr>
            <a:graphicFrameLocks noGrp="1"/>
          </p:cNvGraphicFramePr>
          <p:nvPr>
            <p:extLst/>
          </p:nvPr>
        </p:nvGraphicFramePr>
        <p:xfrm>
          <a:off x="1549116" y="3016241"/>
          <a:ext cx="2232246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36" name="Групувати 35"/>
          <p:cNvGrpSpPr/>
          <p:nvPr/>
        </p:nvGrpSpPr>
        <p:grpSpPr>
          <a:xfrm>
            <a:off x="2321466" y="3411664"/>
            <a:ext cx="4941232" cy="1456354"/>
            <a:chOff x="1167890" y="3411664"/>
            <a:chExt cx="4941232" cy="1456354"/>
          </a:xfrm>
        </p:grpSpPr>
        <p:sp>
          <p:nvSpPr>
            <p:cNvPr id="37" name="Прямокутна виноска 58"/>
            <p:cNvSpPr/>
            <p:nvPr/>
          </p:nvSpPr>
          <p:spPr>
            <a:xfrm>
              <a:off x="1167890" y="3411664"/>
              <a:ext cx="288032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8" name="Прямокутна виноска 60"/>
            <p:cNvSpPr/>
            <p:nvPr/>
          </p:nvSpPr>
          <p:spPr>
            <a:xfrm>
              <a:off x="5821090" y="4539555"/>
              <a:ext cx="288032" cy="328463"/>
            </a:xfrm>
            <a:prstGeom prst="wedgeRectCallout">
              <a:avLst>
                <a:gd name="adj1" fmla="val 204699"/>
                <a:gd name="adj2" fmla="val 108799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</a:t>
              </a:r>
            </a:p>
          </p:txBody>
        </p:sp>
      </p:grpSp>
      <p:graphicFrame>
        <p:nvGraphicFramePr>
          <p:cNvPr id="39" name="Таблиця 38"/>
          <p:cNvGraphicFramePr>
            <a:graphicFrameLocks noGrp="1"/>
          </p:cNvGraphicFramePr>
          <p:nvPr>
            <p:extLst/>
          </p:nvPr>
        </p:nvGraphicFramePr>
        <p:xfrm>
          <a:off x="2664963" y="3393015"/>
          <a:ext cx="1488164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Ф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40" name="Групувати 39"/>
          <p:cNvGrpSpPr/>
          <p:nvPr/>
        </p:nvGrpSpPr>
        <p:grpSpPr>
          <a:xfrm>
            <a:off x="2326640" y="3769365"/>
            <a:ext cx="3427130" cy="1286516"/>
            <a:chOff x="1173064" y="3769365"/>
            <a:chExt cx="3427130" cy="1286516"/>
          </a:xfrm>
        </p:grpSpPr>
        <p:sp>
          <p:nvSpPr>
            <p:cNvPr id="41" name="Прямокутна виноска 63"/>
            <p:cNvSpPr/>
            <p:nvPr/>
          </p:nvSpPr>
          <p:spPr>
            <a:xfrm>
              <a:off x="1173064" y="3769365"/>
              <a:ext cx="288032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42" name="Прямокутна виноска 64"/>
            <p:cNvSpPr/>
            <p:nvPr/>
          </p:nvSpPr>
          <p:spPr>
            <a:xfrm>
              <a:off x="4312162" y="4727418"/>
              <a:ext cx="288032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43" name="Округлений прямокутник 67"/>
          <p:cNvSpPr/>
          <p:nvPr/>
        </p:nvSpPr>
        <p:spPr>
          <a:xfrm>
            <a:off x="5822538" y="4137382"/>
            <a:ext cx="4151510" cy="2360651"/>
          </a:xfrm>
          <a:prstGeom prst="roundRect">
            <a:avLst>
              <a:gd name="adj" fmla="val 549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44" name="Таблиця 43"/>
          <p:cNvGraphicFramePr>
            <a:graphicFrameLocks noGrp="1"/>
          </p:cNvGraphicFramePr>
          <p:nvPr>
            <p:extLst/>
          </p:nvPr>
        </p:nvGraphicFramePr>
        <p:xfrm>
          <a:off x="2667560" y="3756233"/>
          <a:ext cx="1860205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й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45" name="Групувати 44"/>
          <p:cNvGrpSpPr/>
          <p:nvPr/>
        </p:nvGrpSpPr>
        <p:grpSpPr>
          <a:xfrm>
            <a:off x="1189072" y="4137382"/>
            <a:ext cx="5600818" cy="1216781"/>
            <a:chOff x="35496" y="4137382"/>
            <a:chExt cx="5600818" cy="1216781"/>
          </a:xfrm>
        </p:grpSpPr>
        <p:sp>
          <p:nvSpPr>
            <p:cNvPr id="46" name="Прямокутна виноска 70"/>
            <p:cNvSpPr/>
            <p:nvPr/>
          </p:nvSpPr>
          <p:spPr>
            <a:xfrm>
              <a:off x="35496" y="4137382"/>
              <a:ext cx="288032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47" name="Прямокутна виноска 72"/>
            <p:cNvSpPr/>
            <p:nvPr/>
          </p:nvSpPr>
          <p:spPr>
            <a:xfrm>
              <a:off x="5348282" y="5025700"/>
              <a:ext cx="288032" cy="328463"/>
            </a:xfrm>
            <a:prstGeom prst="wedgeRectCallout">
              <a:avLst>
                <a:gd name="adj1" fmla="val 117892"/>
                <a:gd name="adj2" fmla="val -3571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</a:p>
          </p:txBody>
        </p:sp>
      </p:grpSp>
      <p:graphicFrame>
        <p:nvGraphicFramePr>
          <p:cNvPr id="48" name="Таблиця 47"/>
          <p:cNvGraphicFramePr>
            <a:graphicFrameLocks noGrp="1"/>
          </p:cNvGraphicFramePr>
          <p:nvPr>
            <p:extLst/>
          </p:nvPr>
        </p:nvGraphicFramePr>
        <p:xfrm>
          <a:off x="1549116" y="4123683"/>
          <a:ext cx="2604287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9" name="Округлений прямокутник 78"/>
          <p:cNvSpPr/>
          <p:nvPr/>
        </p:nvSpPr>
        <p:spPr>
          <a:xfrm>
            <a:off x="9983324" y="3129513"/>
            <a:ext cx="216024" cy="2160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0" name="Групувати 49"/>
          <p:cNvGrpSpPr/>
          <p:nvPr/>
        </p:nvGrpSpPr>
        <p:grpSpPr>
          <a:xfrm>
            <a:off x="1639442" y="3250163"/>
            <a:ext cx="8203868" cy="1604614"/>
            <a:chOff x="485866" y="3250163"/>
            <a:chExt cx="8203868" cy="1604614"/>
          </a:xfrm>
        </p:grpSpPr>
        <p:sp>
          <p:nvSpPr>
            <p:cNvPr id="51" name="Прямокутна виноска 75"/>
            <p:cNvSpPr/>
            <p:nvPr/>
          </p:nvSpPr>
          <p:spPr>
            <a:xfrm>
              <a:off x="485866" y="4526314"/>
              <a:ext cx="551108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2" name="Прямокутна виноска 76"/>
            <p:cNvSpPr/>
            <p:nvPr/>
          </p:nvSpPr>
          <p:spPr>
            <a:xfrm>
              <a:off x="8138626" y="3250163"/>
              <a:ext cx="551108" cy="328463"/>
            </a:xfrm>
            <a:prstGeom prst="wedgeRectCallout">
              <a:avLst>
                <a:gd name="adj1" fmla="val 89855"/>
                <a:gd name="adj2" fmla="val -46344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</a:p>
          </p:txBody>
        </p:sp>
      </p:grpSp>
      <p:graphicFrame>
        <p:nvGraphicFramePr>
          <p:cNvPr id="53" name="Таблиця 52"/>
          <p:cNvGraphicFramePr>
            <a:graphicFrameLocks noGrp="1"/>
          </p:cNvGraphicFramePr>
          <p:nvPr>
            <p:extLst/>
          </p:nvPr>
        </p:nvGraphicFramePr>
        <p:xfrm>
          <a:off x="2287514" y="4477579"/>
          <a:ext cx="1860205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х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4" name="Прямокутна виноска 82"/>
          <p:cNvSpPr/>
          <p:nvPr/>
        </p:nvSpPr>
        <p:spPr>
          <a:xfrm>
            <a:off x="2415768" y="4886178"/>
            <a:ext cx="551108" cy="328463"/>
          </a:xfrm>
          <a:prstGeom prst="wedgeRectCallout">
            <a:avLst>
              <a:gd name="adj1" fmla="val 69115"/>
              <a:gd name="adj2" fmla="val -7196"/>
            </a:avLst>
          </a:prstGeom>
          <a:solidFill>
            <a:srgbClr val="33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</a:t>
            </a:r>
          </a:p>
        </p:txBody>
      </p:sp>
      <p:sp>
        <p:nvSpPr>
          <p:cNvPr id="55" name="Прямокутна виноска 84"/>
          <p:cNvSpPr/>
          <p:nvPr/>
        </p:nvSpPr>
        <p:spPr>
          <a:xfrm>
            <a:off x="1386945" y="5445224"/>
            <a:ext cx="3271311" cy="743572"/>
          </a:xfrm>
          <a:prstGeom prst="wedgeRectCallout">
            <a:avLst>
              <a:gd name="adj1" fmla="val -8115"/>
              <a:gd name="adj2" fmla="val -81648"/>
            </a:avLst>
          </a:prstGeom>
          <a:solidFill>
            <a:srgbClr val="33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Запуск презентації – кнопка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</a:t>
            </a: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…</a:t>
            </a:r>
          </a:p>
        </p:txBody>
      </p:sp>
      <p:graphicFrame>
        <p:nvGraphicFramePr>
          <p:cNvPr id="56" name="Таблиця 55"/>
          <p:cNvGraphicFramePr>
            <a:graphicFrameLocks noGrp="1"/>
          </p:cNvGraphicFramePr>
          <p:nvPr>
            <p:extLst/>
          </p:nvPr>
        </p:nvGraphicFramePr>
        <p:xfrm>
          <a:off x="3045907" y="4840163"/>
          <a:ext cx="1488164" cy="365760"/>
        </p:xfrm>
        <a:graphic>
          <a:graphicData uri="http://schemas.openxmlformats.org/drawingml/2006/table">
            <a:tbl>
              <a:tblPr firstRow="1" bandRow="1"/>
              <a:tblGrid>
                <a:gridCol w="3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  <a:r>
                        <a:rPr lang="uk-UA" sz="1050" b="1" i="1" dirty="0">
                          <a:solidFill>
                            <a:srgbClr val="000000"/>
                          </a:solidFill>
                        </a:rPr>
                        <a:t>’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8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7" name="Групувати 56"/>
          <p:cNvGrpSpPr/>
          <p:nvPr/>
        </p:nvGrpSpPr>
        <p:grpSpPr>
          <a:xfrm>
            <a:off x="3061280" y="1196752"/>
            <a:ext cx="5400600" cy="5321177"/>
            <a:chOff x="1907704" y="1196752"/>
            <a:chExt cx="5400600" cy="5321177"/>
          </a:xfrm>
        </p:grpSpPr>
        <p:sp>
          <p:nvSpPr>
            <p:cNvPr id="58" name="Прямокутна виноска 10"/>
            <p:cNvSpPr/>
            <p:nvPr/>
          </p:nvSpPr>
          <p:spPr>
            <a:xfrm>
              <a:off x="1907704" y="1196752"/>
              <a:ext cx="288032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  <a:endPara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Прямокутна виноска 19"/>
            <p:cNvSpPr/>
            <p:nvPr/>
          </p:nvSpPr>
          <p:spPr>
            <a:xfrm>
              <a:off x="7020272" y="6189466"/>
              <a:ext cx="288032" cy="328463"/>
            </a:xfrm>
            <a:prstGeom prst="wedgeRectCallout">
              <a:avLst>
                <a:gd name="adj1" fmla="val 85649"/>
                <a:gd name="adj2" fmla="val 90433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  <a:endPara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0" name="Групувати 59"/>
          <p:cNvGrpSpPr/>
          <p:nvPr/>
        </p:nvGrpSpPr>
        <p:grpSpPr>
          <a:xfrm>
            <a:off x="1949306" y="2295520"/>
            <a:ext cx="7474561" cy="4221739"/>
            <a:chOff x="795730" y="2295520"/>
            <a:chExt cx="7474561" cy="4221739"/>
          </a:xfrm>
        </p:grpSpPr>
        <p:sp>
          <p:nvSpPr>
            <p:cNvPr id="61" name="Прямокутна виноска 38"/>
            <p:cNvSpPr/>
            <p:nvPr/>
          </p:nvSpPr>
          <p:spPr>
            <a:xfrm>
              <a:off x="795730" y="2295520"/>
              <a:ext cx="288032" cy="328463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2" name="Прямокутна виноска 39"/>
            <p:cNvSpPr/>
            <p:nvPr/>
          </p:nvSpPr>
          <p:spPr>
            <a:xfrm>
              <a:off x="7982259" y="6188796"/>
              <a:ext cx="288032" cy="328463"/>
            </a:xfrm>
            <a:prstGeom prst="wedgeRectCallout">
              <a:avLst>
                <a:gd name="adj1" fmla="val -90995"/>
                <a:gd name="adj2" fmla="val 97441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64" name="Штрихова стрілка вправо 6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660193" y="5819555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sp>
        <p:nvSpPr>
          <p:cNvPr id="6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43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Уявляєш, існують не тільки ручки, що стирають помилку в  слові, а й  </a:t>
            </a:r>
            <a:r>
              <a:rPr lang="uk-UA" sz="2800" b="1" i="1" kern="0" dirty="0">
                <a:solidFill>
                  <a:srgbClr val="FFFF00"/>
                </a:solidFill>
              </a:rPr>
              <a:t>принтери</a:t>
            </a:r>
            <a:r>
              <a:rPr lang="uk-UA" sz="2800" b="1" i="1" kern="0" dirty="0">
                <a:solidFill>
                  <a:srgbClr val="FFFFFF"/>
                </a:solidFill>
              </a:rPr>
              <a:t>, які можуть охайно </a:t>
            </a:r>
            <a:r>
              <a:rPr lang="uk-UA" sz="2800" b="1" i="1" kern="0" dirty="0">
                <a:solidFill>
                  <a:srgbClr val="FFFF00"/>
                </a:solidFill>
              </a:rPr>
              <a:t>стерти</a:t>
            </a:r>
            <a:r>
              <a:rPr lang="uk-UA" sz="2800" b="1" i="1" kern="0" dirty="0">
                <a:solidFill>
                  <a:srgbClr val="FFFFFF"/>
                </a:solidFill>
              </a:rPr>
              <a:t> надрукований текст. З таким принтером  ти можеш використовувати той самий аркуш кілька разів.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www.komposervis.ru/wp-content/uploads/2012/10/%D0%BD%D0%B0%D1%81%D1%82%D1%80%D0%BE%D0%B9%D0%BA%D0%B0-%D0%BF%D1%80%D0%B8%D0%BD%D1%82%D0%B5%D1%80%D0%B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767" y="3063304"/>
            <a:ext cx="3547953" cy="35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newsmarket.com.ua/wp-content/uploads/2012/03/pr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568" y="3127164"/>
            <a:ext cx="4600952" cy="34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78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ти знаєш графічні об’єкти?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додати графічний об’єкт до слайда презен­тації?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48311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Які операції можна виконувати над </a:t>
            </a:r>
            <a:r>
              <a:rPr lang="uk-UA" sz="2800" b="1" i="1" dirty="0" smtClean="0">
                <a:solidFill>
                  <a:schemeClr val="bg1"/>
                </a:solidFill>
              </a:rPr>
              <a:t>графічними </a:t>
            </a:r>
            <a:r>
              <a:rPr lang="uk-UA" sz="2800" b="1" i="1" dirty="0">
                <a:solidFill>
                  <a:schemeClr val="bg1"/>
                </a:solidFill>
              </a:rPr>
              <a:t>об’єктами?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4752" y="3754430"/>
            <a:ext cx="2594208" cy="25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00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двох островах сиділо 79 чайок. Коли з одного острова 15 чайок полетіло в море, а 12 перелетіло на другий острів, то на обох островах чайок стало порівну. Скільки чайок було на кожному острові спочатку?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6181" y="5656074"/>
            <a:ext cx="3746468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 та 59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7106" y="5656074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644" y="3337869"/>
            <a:ext cx="7128792" cy="23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51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того як кожна дитина сіла на окремий стілець, вільних місць у кімнаті не залишилося, а сума кількості ніг дітей і ніжок стільців дорівнювала 42. Скільки було стільців і скільки дітей?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s://encrypted-tbn1.gstatic.com/images?q=tbn:ANd9GcShHnoybNTT0GGJl7dytxPQK18Aiqm1weoRNXL8zLn_kvX7wbx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28" y="3126257"/>
            <a:ext cx="6831712" cy="33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7 дітей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354792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Дротовій комп'ютерній миші виповнилося 50 років, а бездротовій — 10 років. Через скільки років дротова комп'ютерна миша буде вдвічі старша за бездротову?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ardware, mouse, usb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417" y="2438209"/>
            <a:ext cx="3086694" cy="308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rgonomic, mous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146" y="3823204"/>
            <a:ext cx="2898616" cy="289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30 років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425203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Знайди слова, що заховались у прямокутнику.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725" y="2045207"/>
            <a:ext cx="8669157" cy="400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2"/>
          <p:cNvSpPr/>
          <p:nvPr/>
        </p:nvSpPr>
        <p:spPr>
          <a:xfrm>
            <a:off x="2604871" y="4984636"/>
            <a:ext cx="4288346" cy="504056"/>
          </a:xfrm>
          <a:prstGeom prst="roundRect">
            <a:avLst/>
          </a:prstGeom>
          <a:solidFill>
            <a:srgbClr val="990099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960" y="2176324"/>
            <a:ext cx="557511" cy="557509"/>
          </a:xfrm>
          <a:prstGeom prst="rect">
            <a:avLst/>
          </a:prstGeom>
        </p:spPr>
      </p:pic>
      <p:sp>
        <p:nvSpPr>
          <p:cNvPr id="11" name="Округлений прямокутник 8"/>
          <p:cNvSpPr/>
          <p:nvPr/>
        </p:nvSpPr>
        <p:spPr>
          <a:xfrm>
            <a:off x="1667153" y="3062347"/>
            <a:ext cx="5226063" cy="504056"/>
          </a:xfrm>
          <a:prstGeom prst="roundRect">
            <a:avLst/>
          </a:prstGeom>
          <a:solidFill>
            <a:srgbClr val="0000F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960" y="2639645"/>
            <a:ext cx="557511" cy="557509"/>
          </a:xfrm>
          <a:prstGeom prst="rect">
            <a:avLst/>
          </a:prstGeom>
        </p:spPr>
      </p:pic>
      <p:sp>
        <p:nvSpPr>
          <p:cNvPr id="13" name="Округлений прямокутник 10"/>
          <p:cNvSpPr/>
          <p:nvPr/>
        </p:nvSpPr>
        <p:spPr>
          <a:xfrm>
            <a:off x="2100815" y="2174905"/>
            <a:ext cx="504056" cy="3874764"/>
          </a:xfrm>
          <a:prstGeom prst="roundRect">
            <a:avLst/>
          </a:prstGeom>
          <a:solidFill>
            <a:srgbClr val="339933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959" y="3102966"/>
            <a:ext cx="557511" cy="557509"/>
          </a:xfrm>
          <a:prstGeom prst="rect">
            <a:avLst/>
          </a:prstGeom>
        </p:spPr>
      </p:pic>
      <p:sp>
        <p:nvSpPr>
          <p:cNvPr id="15" name="Округлений прямокутник 12"/>
          <p:cNvSpPr/>
          <p:nvPr/>
        </p:nvSpPr>
        <p:spPr>
          <a:xfrm>
            <a:off x="4961519" y="2135588"/>
            <a:ext cx="504056" cy="2416999"/>
          </a:xfrm>
          <a:prstGeom prst="roundRect">
            <a:avLst/>
          </a:prstGeom>
          <a:solidFill>
            <a:srgbClr val="FF0000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959" y="3574816"/>
            <a:ext cx="557511" cy="55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80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1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 заповнені  квадрати.   Установи   закономірність.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Упиши в порожній трикутник пропущене число.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694" y="2642718"/>
            <a:ext cx="4399378" cy="391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707992" y="3156108"/>
            <a:ext cx="583887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9441" y="3156108"/>
            <a:ext cx="128925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16=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5904" y="5552593"/>
            <a:ext cx="128925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=16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74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першими літерами назв зображень склади слово.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74" y="2388989"/>
            <a:ext cx="8677608" cy="2031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6267240"/>
              </p:ext>
            </p:extLst>
          </p:nvPr>
        </p:nvGraphicFramePr>
        <p:xfrm>
          <a:off x="1592429" y="4734478"/>
          <a:ext cx="8647452" cy="968298"/>
        </p:xfrm>
        <a:graphic>
          <a:graphicData uri="http://schemas.openxmlformats.org/drawingml/2006/table">
            <a:tbl>
              <a:tblPr firstRow="1" bandRow="1"/>
              <a:tblGrid>
                <a:gridCol w="1441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1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1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1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12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12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82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92429" y="4759121"/>
            <a:ext cx="144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dirty="0">
                <a:solidFill>
                  <a:srgbClr val="FFFFFF"/>
                </a:solidFill>
                <a:latin typeface="Arial" panose="020B0604020202020204" pitchFamily="34" charset="0"/>
              </a:rPr>
              <a:t>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6918" y="4694664"/>
            <a:ext cx="144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dirty="0">
                <a:solidFill>
                  <a:srgbClr val="FFFFFF"/>
                </a:solidFill>
                <a:latin typeface="Arial" panose="020B0604020202020204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1690" y="4742479"/>
            <a:ext cx="144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dirty="0">
                <a:solidFill>
                  <a:srgbClr val="FFFFFF"/>
                </a:solidFill>
                <a:latin typeface="Arial" panose="020B0604020202020204" pitchFamily="34" charset="0"/>
              </a:rPr>
              <a:t>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5896" y="4742479"/>
            <a:ext cx="144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dirty="0">
                <a:solidFill>
                  <a:srgbClr val="FFFFFF"/>
                </a:solidFill>
                <a:latin typeface="Arial" panose="020B0604020202020204" pitchFamily="34" charset="0"/>
              </a:rPr>
              <a:t>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0102" y="4698936"/>
            <a:ext cx="144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dirty="0">
                <a:solidFill>
                  <a:srgbClr val="FFFFFF"/>
                </a:solidFill>
                <a:latin typeface="Arial" panose="020B0604020202020204" pitchFamily="34" charset="0"/>
              </a:rPr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54025" y="4727965"/>
            <a:ext cx="144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dirty="0">
                <a:solidFill>
                  <a:srgbClr val="FFFFFF"/>
                </a:solidFill>
                <a:latin typeface="Arial" panose="020B0604020202020204" pitchFamily="34" charset="0"/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xmlns="" val="345206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Малюнок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44" y="1665958"/>
            <a:ext cx="11520616" cy="3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15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14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7983543" y="3122903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1196763"/>
            <a:ext cx="12050142" cy="144655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Створи презентацію про безпечну роботу в Інтернеті</a:t>
            </a:r>
          </a:p>
        </p:txBody>
      </p:sp>
      <p:pic>
        <p:nvPicPr>
          <p:cNvPr id="13" name="Picture 2" descr="http://www.mon.gov.ua/images/files/09_2011/21/1/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2770464"/>
            <a:ext cx="8199280" cy="33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1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imag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6683" y="4092079"/>
            <a:ext cx="2068488" cy="20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912" y="3663216"/>
            <a:ext cx="2439386" cy="2439386"/>
          </a:xfrm>
          <a:prstGeom prst="rect">
            <a:avLst/>
          </a:prstGeom>
        </p:spPr>
      </p:pic>
      <p:pic>
        <p:nvPicPr>
          <p:cNvPr id="13" name="Picture 2" descr="color, colour, combination, design, rgb, schem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8836" y="3261537"/>
            <a:ext cx="2618257" cy="26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Фотографія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162414" y="2097999"/>
            <a:ext cx="11892425" cy="1883597"/>
            <a:chOff x="-3634" y="2274764"/>
            <a:chExt cx="12830175" cy="203212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634" y="2278063"/>
              <a:ext cx="6019800" cy="202882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6166" y="2274764"/>
              <a:ext cx="6810375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2059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презентації зображенням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 для презентації можна знайти в Інтернеті, скопіювати з мобільного телефону чи цифрового фотоапарата.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www.google.ru/intl/ru/chrome/assets/common/images/marquee/webstore-consu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48" y="2681719"/>
            <a:ext cx="5475352" cy="37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assets.windowsphone.com/534caffb-9f5a-4f75-ba1e-b776552e9db6/Nokia-Lumia-920-Phone280x280_kk-KZ_Defau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304" y="2906982"/>
            <a:ext cx="3079616" cy="30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clipday.ru/wp-content/uploads/2009/05/digital-cam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1701" y="3098429"/>
            <a:ext cx="3676361" cy="30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862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розміщення зображення на слайді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0672" y="1288192"/>
            <a:ext cx="8784976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Перейти на вкладку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Вставлення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5008" y="1936264"/>
            <a:ext cx="5760640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Вибрати команду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Рисунки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957" y="2584336"/>
            <a:ext cx="8557683" cy="224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5"/>
          <p:cNvSpPr/>
          <p:nvPr/>
        </p:nvSpPr>
        <p:spPr>
          <a:xfrm>
            <a:off x="4319798" y="2959117"/>
            <a:ext cx="1697338" cy="442966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6"/>
          <p:cNvSpPr/>
          <p:nvPr/>
        </p:nvSpPr>
        <p:spPr>
          <a:xfrm>
            <a:off x="3887750" y="3491805"/>
            <a:ext cx="864096" cy="979480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0672" y="5105097"/>
            <a:ext cx="8712968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Вибрати файл зображення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4794" y="5734585"/>
            <a:ext cx="2594830" cy="72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840672" y="5804139"/>
            <a:ext cx="5582525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Натиснути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</p:spTree>
    <p:extLst>
      <p:ext uri="{BB962C8B-B14F-4D97-AF65-F5344CB8AC3E}">
        <p14:creationId xmlns:p14="http://schemas.microsoft.com/office/powerpoint/2010/main" xmlns="" val="55041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286" y="1337821"/>
            <a:ext cx="62198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Вставлення рисунка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632488" y="2881745"/>
            <a:ext cx="1224136" cy="156049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10" y="2354885"/>
            <a:ext cx="1876537" cy="919401"/>
          </a:xfrm>
          <a:prstGeom prst="wedgeRoundRectCallout">
            <a:avLst>
              <a:gd name="adj1" fmla="val 67500"/>
              <a:gd name="adj2" fmla="val 5902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5000640" y="2361453"/>
            <a:ext cx="4248472" cy="20807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2288" y="5229200"/>
            <a:ext cx="3863057" cy="1328023"/>
          </a:xfrm>
          <a:prstGeom prst="wedgeRoundRectCallout">
            <a:avLst>
              <a:gd name="adj1" fmla="val 38320"/>
              <a:gd name="adj2" fmla="val -12664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Область відтворення змісту обраної папки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7505245" y="4674672"/>
            <a:ext cx="911310" cy="2664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5016" y="5245903"/>
            <a:ext cx="2178869" cy="919401"/>
          </a:xfrm>
          <a:prstGeom prst="wedgeRoundRectCallout">
            <a:avLst>
              <a:gd name="adj1" fmla="val -64957"/>
              <a:gd name="adj2" fmla="val -8281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Кнопка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</p:spTree>
    <p:extLst>
      <p:ext uri="{BB962C8B-B14F-4D97-AF65-F5344CB8AC3E}">
        <p14:creationId xmlns:p14="http://schemas.microsoft.com/office/powerpoint/2010/main" xmlns="" val="259409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презентації зображенням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можеш змінити розмір зображення і перемістити його в довільне місце слайда. Це робиться подібно до того, як ти змінювала розміри вікна та переміщувала його в інше місце екрана.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11" y="2655958"/>
            <a:ext cx="3424451" cy="34244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454" y="3375524"/>
            <a:ext cx="2963249" cy="29632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8720" y="3438690"/>
            <a:ext cx="2641719" cy="26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8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Щоб змінити розмір зображення: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Виділи зображення. Після цього навколо зображення з'являться маркери.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2.  Помісти вказівник на маркер. Вказівник набуде вигляду </a:t>
            </a:r>
            <a:r>
              <a:rPr lang="uk-UA" sz="2800" b="1" i="1" kern="0" dirty="0" err="1">
                <a:solidFill>
                  <a:srgbClr val="FFFFFF"/>
                </a:solidFill>
              </a:rPr>
              <a:t>двонапрямленої</a:t>
            </a:r>
            <a:r>
              <a:rPr lang="uk-UA" sz="2800" b="1" i="1" kern="0" dirty="0">
                <a:solidFill>
                  <a:srgbClr val="FFFFFF"/>
                </a:solidFill>
              </a:rPr>
              <a:t> стрілки.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3.  Перемісти маркер у потрібному напрямку.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825" y="3501007"/>
            <a:ext cx="6822031" cy="331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98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79663</TotalTime>
  <Words>908</Words>
  <Application>Microsoft Office PowerPoint</Application>
  <PresentationFormat>Произвольный</PresentationFormat>
  <Paragraphs>224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Доповнення презентації текстом, зображенням, схемою.</vt:lpstr>
      <vt:lpstr>Розгадайте ребус</vt:lpstr>
      <vt:lpstr>Розгадайте ребус</vt:lpstr>
      <vt:lpstr>Розгадайте ребус</vt:lpstr>
      <vt:lpstr>Доповнення презентації зображенням</vt:lpstr>
      <vt:lpstr>Алгоритм розміщення зображення на слайді</vt:lpstr>
      <vt:lpstr>Вікно Вставлення рисунка</vt:lpstr>
      <vt:lpstr>Доповнення презентації зображенням</vt:lpstr>
      <vt:lpstr>Щоб змінити розмір зображення:</vt:lpstr>
      <vt:lpstr>Доповнення презентації зображенням</vt:lpstr>
      <vt:lpstr>Переміщення зображень</vt:lpstr>
      <vt:lpstr>Доповнення презентації схемою</vt:lpstr>
      <vt:lpstr>Як оформлювати слайди презентації</vt:lpstr>
      <vt:lpstr>Як оформлювати слайди презентації</vt:lpstr>
      <vt:lpstr>Об’єкти WordArt</vt:lpstr>
      <vt:lpstr>Об’єкти автофігури</vt:lpstr>
      <vt:lpstr>Об’єкти автофігури</vt:lpstr>
      <vt:lpstr>Об’єкти автофігури</vt:lpstr>
      <vt:lpstr>Доповнення презентації зображенням</vt:lpstr>
      <vt:lpstr>Створення простих презентацій</vt:lpstr>
      <vt:lpstr>Розгадай кросворд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</cp:lastModifiedBy>
  <cp:revision>1244</cp:revision>
  <dcterms:created xsi:type="dcterms:W3CDTF">2016-06-06T19:48:43Z</dcterms:created>
  <dcterms:modified xsi:type="dcterms:W3CDTF">2016-10-23T19:41:10Z</dcterms:modified>
</cp:coreProperties>
</file>