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03" r:id="rId3"/>
    <p:sldId id="1305" r:id="rId4"/>
    <p:sldId id="1304" r:id="rId5"/>
    <p:sldId id="1306" r:id="rId6"/>
    <p:sldId id="1307" r:id="rId7"/>
    <p:sldId id="1309" r:id="rId8"/>
    <p:sldId id="1310" r:id="rId9"/>
    <p:sldId id="1313" r:id="rId10"/>
    <p:sldId id="1314" r:id="rId11"/>
    <p:sldId id="1315" r:id="rId12"/>
    <p:sldId id="1318" r:id="rId13"/>
    <p:sldId id="1308" r:id="rId14"/>
    <p:sldId id="1316" r:id="rId15"/>
    <p:sldId id="1317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>
        <p:scale>
          <a:sx n="47" d="100"/>
          <a:sy n="47" d="100"/>
        </p:scale>
        <p:origin x="-108" y="-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Повторення і систематизація навчального матеріалу за рік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4" descr="devices, ipad, iphone, monitor, responsive, screen, smartphone, table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466" y="3706609"/>
            <a:ext cx="2356454" cy="23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ll, contact, phone, smartphon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00" y="3629975"/>
            <a:ext cx="2545831" cy="25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Увага! Увага!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96590" y="1196763"/>
            <a:ext cx="772556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на нас чекає глибоке провалля. Дайте відповідь на питання загадки, і ми легко подолаємо провалля.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6" descr="http://earth-chronicles.ru/Publications/92/34/1289174129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00691"/>
            <a:ext cx="3904772" cy="520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96590" y="3080285"/>
            <a:ext cx="772556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Десять зайців мали мух,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мала двоє вух,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мала десять хат,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заєць — п’ять зайчат,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Кожне мало по морквині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великій капустині,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в капусті сім листів.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в мух було хвостів?</a:t>
            </a:r>
          </a:p>
        </p:txBody>
      </p:sp>
    </p:spTree>
    <p:extLst>
      <p:ext uri="{BB962C8B-B14F-4D97-AF65-F5344CB8AC3E}">
        <p14:creationId xmlns:p14="http://schemas.microsoft.com/office/powerpoint/2010/main" val="17804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Невмолимий Бог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639432" cy="558614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50" b="1" i="1" kern="0" dirty="0">
                <a:solidFill>
                  <a:srgbClr val="FFFFFF"/>
                </a:solidFill>
              </a:rPr>
              <a:t>Ну ось ми і на місці. Але там на нас чекає статуя жорстокого невмолимого Бога, який оберігає скарби.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50" b="1" i="1" kern="0" dirty="0">
                <a:solidFill>
                  <a:srgbClr val="FFFFFF"/>
                </a:solidFill>
              </a:rPr>
              <a:t>Для того щоб він відкрив нам їх, потрібно його якимсь чином задобрити.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50" b="1" i="1" kern="0" dirty="0">
                <a:solidFill>
                  <a:srgbClr val="FFFFFF"/>
                </a:solidFill>
              </a:rPr>
              <a:t>Зробити це можна в декілька способів: або оживити </a:t>
            </a:r>
            <a:r>
              <a:rPr lang="uk-UA" sz="2550" b="1" i="1" kern="0" dirty="0" err="1">
                <a:solidFill>
                  <a:srgbClr val="FFFFFF"/>
                </a:solidFill>
              </a:rPr>
              <a:t>дракончика</a:t>
            </a:r>
            <a:r>
              <a:rPr lang="uk-UA" sz="2550" b="1" i="1" kern="0" dirty="0">
                <a:solidFill>
                  <a:srgbClr val="FFFFFF"/>
                </a:solidFill>
              </a:rPr>
              <a:t> в програмі </a:t>
            </a:r>
            <a:r>
              <a:rPr lang="uk-UA" sz="255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550" b="1" i="1" kern="0" dirty="0">
                <a:solidFill>
                  <a:srgbClr val="FFFFFF"/>
                </a:solidFill>
              </a:rPr>
              <a:t>, або створити фотоальбом про чудовий острів Мадагаскар та його мешканців. Для того щоб швидше виконати вимоги невмолимого Бога, ми поєднаємося в команди.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http://img-fotki.yandex.ru/get/6803/137106206.342/0_c44ca_c66357b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476" y="1151043"/>
            <a:ext cx="4272674" cy="569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Правила поведінки та безпеки</a:t>
            </a:r>
            <a:br>
              <a:rPr lang="uk-UA" dirty="0"/>
            </a:br>
            <a:r>
              <a:rPr lang="uk-UA" dirty="0"/>
              <a:t>в комп’ютерному класі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Біля якого материка знаходиться острів Мадагаскар?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океан омиває береги Мадагаскару?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незвичайні рослини ростуть на острові? 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Яких незвичайних тварин можна там зустріти?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погода переважає на Мадагаскарі?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static.freepik.com/foto-gratis/internet-icono-del-vector_34-49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63" y="3555208"/>
            <a:ext cx="3068815" cy="284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media.vorotila.ru/ru/items/t1@a7249816-f6ea-4374-8652-b54e37d258e5/Ostrov-Madagask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4"/>
          <a:stretch/>
        </p:blipFill>
        <p:spPr bwMode="auto">
          <a:xfrm>
            <a:off x="6097079" y="3555208"/>
            <a:ext cx="5580634" cy="319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Скарби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Ось і  добігла кінця наша з  вами подорож. Скарби, які чекали нас у кінці подорожі, — це ваші міцні </a:t>
            </a:r>
            <a:r>
              <a:rPr lang="uk-UA" sz="2800" b="1" i="1" kern="0" dirty="0">
                <a:solidFill>
                  <a:srgbClr val="FFFF00"/>
                </a:solidFill>
              </a:rPr>
              <a:t>знання та вміння</a:t>
            </a:r>
            <a:r>
              <a:rPr lang="uk-UA" sz="2800" b="1" i="1" kern="0" dirty="0">
                <a:solidFill>
                  <a:srgbClr val="FFFFFF"/>
                </a:solidFill>
              </a:rPr>
              <a:t>, які допоможуть вам не розгубитися на просторах Інтернету, зберігати ваші роботи на комп’ютері, демонструвати їх за допомогою презентації і навіть створювати власні мультфільми.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inf.rv.ua/uploads/posts/2012-01/1326129418_karbnuc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40" y="3937066"/>
            <a:ext cx="2958480" cy="27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toduchka.com/wp-content/themes/Nursena/images/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55" y="4065323"/>
            <a:ext cx="2679025" cy="2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 зустрічі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Гарного відпочинку на канікулах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Результат пошуку зображень за запитом &quot;гідропарк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7" b="22222"/>
          <a:stretch/>
        </p:blipFill>
        <p:spPr bwMode="auto">
          <a:xfrm>
            <a:off x="1652728" y="1817064"/>
            <a:ext cx="8888702" cy="46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4" descr="devices, ipad, iphone, monitor, responsive, screen, smartphone, table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466" y="3706609"/>
            <a:ext cx="2356454" cy="23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ll, contact, phone, smartphon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00" y="3629975"/>
            <a:ext cx="2545831" cy="25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Канікули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Наближаються канікули — чудова пора. чи знаєте ви, що слово канікули </a:t>
            </a:r>
            <a:r>
              <a:rPr lang="uk-UA" sz="2800" b="1" i="1" kern="0" dirty="0" err="1">
                <a:solidFill>
                  <a:srgbClr val="FFFFFF"/>
                </a:solidFill>
              </a:rPr>
              <a:t>виникло</a:t>
            </a:r>
            <a:r>
              <a:rPr lang="uk-UA" sz="2800" b="1" i="1" kern="0" dirty="0">
                <a:solidFill>
                  <a:srgbClr val="FFFFFF"/>
                </a:solidFill>
              </a:rPr>
              <a:t> дуже давно? У латинській мові воно позначало назву зірки </a:t>
            </a:r>
            <a:r>
              <a:rPr lang="uk-UA" sz="2800" b="1" i="1" kern="0" dirty="0" err="1">
                <a:solidFill>
                  <a:srgbClr val="FFFF00"/>
                </a:solidFill>
              </a:rPr>
              <a:t>Сіріус</a:t>
            </a:r>
            <a:r>
              <a:rPr lang="uk-UA" sz="2800" b="1" i="1" kern="0" dirty="0">
                <a:solidFill>
                  <a:srgbClr val="FFFFFF"/>
                </a:solidFill>
              </a:rPr>
              <a:t>. Вона з’являлася на небі о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найспекотнішій</a:t>
            </a:r>
            <a:r>
              <a:rPr lang="uk-UA" sz="2800" b="1" i="1" kern="0" dirty="0">
                <a:solidFill>
                  <a:srgbClr val="FFFFFF"/>
                </a:solidFill>
              </a:rPr>
              <a:t> порі літа. Саме тоді римський сенат оголошував собі відпочинок.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beach, chair, fun, happy, holiday, relax, sea, tan, transportation, travel, umbrella, vacati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82" y="3597872"/>
            <a:ext cx="2694118" cy="26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age.tsn.ua/media/images2/original/Apr2011/3834122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829" y="3540421"/>
            <a:ext cx="4694499" cy="304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ish, island, landscape, ocean, palm tree, sand, se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6800" y="3671983"/>
            <a:ext cx="2614200" cy="26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Закодований острів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http://murzim.ru/uploads/posts/2010-10/1288529061_madagaska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776" y="1200944"/>
            <a:ext cx="4007866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animalspace.net/uploads/posts/2011-11/1320958589_seychelles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927" y="1200944"/>
            <a:ext cx="4396817" cy="267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radio24.ua/resources/photos/news/940x529/201308/6337.jpg?1377768343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927" y="4081264"/>
            <a:ext cx="4396817" cy="247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Розкодуй назву острова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687" y="1124744"/>
            <a:ext cx="3785975" cy="573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0600" y="1268760"/>
            <a:ext cx="2592288" cy="4041934"/>
          </a:xfrm>
          <a:prstGeom prst="roundRect">
            <a:avLst>
              <a:gd name="adj" fmla="val 7152"/>
            </a:avLst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11001100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11000000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11001000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11000000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11000011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11000000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11010001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11001010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11000000 __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11010000 __</a:t>
            </a:r>
          </a:p>
        </p:txBody>
      </p:sp>
      <p:pic>
        <p:nvPicPr>
          <p:cNvPr id="9" name="Picture 2" descr="http://upload.wikimedia.org/wikipedia/commons/thumb/6/6c/MDG_orthographic.svg/250px-MDG_orthographic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680" y="5402392"/>
            <a:ext cx="1122952" cy="11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64" y="1381999"/>
            <a:ext cx="2520280" cy="484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hest, coins, gold, imvu, treasur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77" y="3218112"/>
            <a:ext cx="859160" cy="8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>
            <a:off x="2969016" y="3933056"/>
            <a:ext cx="525353" cy="525353"/>
          </a:xfrm>
          <a:prstGeom prst="line">
            <a:avLst/>
          </a:prstGeom>
          <a:noFill/>
          <a:ln w="1524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Пряма сполучна лінія 13"/>
          <p:cNvCxnSpPr/>
          <p:nvPr/>
        </p:nvCxnSpPr>
        <p:spPr>
          <a:xfrm flipV="1">
            <a:off x="2976104" y="3933056"/>
            <a:ext cx="525353" cy="525353"/>
          </a:xfrm>
          <a:prstGeom prst="line">
            <a:avLst/>
          </a:prstGeom>
          <a:noFill/>
          <a:ln w="1524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44816" y="129329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4816" y="165333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44816" y="201337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4816" y="237341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4816" y="273345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4816" y="309349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4816" y="345353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4816" y="381357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4816" y="4173612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4816" y="4581128"/>
            <a:ext cx="555285" cy="479524"/>
          </a:xfrm>
          <a:prstGeom prst="roundRect">
            <a:avLst>
              <a:gd name="adj" fmla="val 7152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3253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Острів Мадагаскар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http://www.dekatop.com/wp-content/uploads/2009/09/island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5">
            <a:off x="440050" y="1293509"/>
            <a:ext cx="476250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vit.my-vision.info/site_foto/maldiv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5">
            <a:off x="3634670" y="1893113"/>
            <a:ext cx="4736925" cy="355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spbdelarte.ru/gallery/bf0efce4fe3e26142a7440064812991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685">
            <a:off x="6913542" y="2497802"/>
            <a:ext cx="4701613" cy="352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Дізнайся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Ми з вами дізналися назву острова, де знаходиться скарб. Але ми не знаємо, де він знаходиться, як туди дістатися. Де можна знайти інформацію про те, що нас цікавить?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Звісно, в </a:t>
            </a:r>
            <a:r>
              <a:rPr lang="uk-UA" sz="2600" b="1" i="1" kern="0" dirty="0">
                <a:solidFill>
                  <a:srgbClr val="FFFF00"/>
                </a:solidFill>
              </a:rPr>
              <a:t>Інтернеті</a:t>
            </a:r>
            <a:r>
              <a:rPr lang="uk-UA" sz="2600" b="1" i="1" kern="0" dirty="0">
                <a:solidFill>
                  <a:srgbClr val="FFFFFF"/>
                </a:solidFill>
              </a:rPr>
              <a:t>. Отож, вам потрібно буде знайти відповіді на питання, які знаходяться на зворотному боці вашої карти.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ww.digitalavmagazine.com/wp-content/uploads/2014/03/Internet-de-las-cosa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b="10024"/>
          <a:stretch/>
        </p:blipFill>
        <p:spPr bwMode="auto">
          <a:xfrm>
            <a:off x="5886832" y="3799775"/>
            <a:ext cx="4765928" cy="277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ninjatechmagazine.com/wp-content/uploads/2014/05/internet-futu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80" y="3790898"/>
            <a:ext cx="3593596" cy="269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потрапити на острів?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острові нас зустрічають сувора сторожа. Для того щоб нас пропустили далі, нам треба знайти розв’язання однієї задачі.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http://planeta-kino.com.ua/f/1/movies/madagascar-3/Madagascar-3-afish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92" y="2657958"/>
            <a:ext cx="6005774" cy="390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Усіх, хто хоче потрапити на острів, сторожа запитує: «навіщо ти хочеш потрапити на острів?» Якщо людина відповідає правдиво, то її топлять у болоті, а якщо каже неправду — вішають на ліані. Що треба сказати сторожі, щоб не бути ні втопленим, ні повішаним?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3741843"/>
            <a:ext cx="12050142" cy="249299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Відповідь</a:t>
            </a:r>
            <a:r>
              <a:rPr lang="uk-UA" sz="2600" b="1" i="1" kern="0" dirty="0">
                <a:solidFill>
                  <a:srgbClr val="FFFFFF"/>
                </a:solidFill>
              </a:rPr>
              <a:t>. Той, хто хоче потрапити на острів, повинен сказати: «Я хочу потрапити на острів, щоб бути повішаним». Якщо це неправда, то його повинні повісити, але якщо його повісять, то він сказав правду, а це — повішання на ліані. Виникає протиріччя, отже, можна потрапити на острів і не бути ні втопленим, ні повішаним.</a:t>
            </a:r>
          </a:p>
        </p:txBody>
      </p:sp>
    </p:spTree>
    <p:extLst>
      <p:ext uri="{BB962C8B-B14F-4D97-AF65-F5344CB8AC3E}">
        <p14:creationId xmlns:p14="http://schemas.microsoft.com/office/powerpoint/2010/main" val="11540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Малюнки на скелі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70760" y="1196763"/>
            <a:ext cx="7652638" cy="6463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Фізкультхвилинка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http://img-fotki.yandex.ru/get/6426/118405408.16f/0_a34fd_cfbd3164_XXL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48" y="1888814"/>
            <a:ext cx="6899089" cy="459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 зі стрілкою 7"/>
          <p:cNvCxnSpPr/>
          <p:nvPr/>
        </p:nvCxnSpPr>
        <p:spPr>
          <a:xfrm flipV="1">
            <a:off x="7012672" y="2959814"/>
            <a:ext cx="0" cy="7200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Пряма зі стрілкою 8"/>
          <p:cNvCxnSpPr/>
          <p:nvPr/>
        </p:nvCxnSpPr>
        <p:spPr>
          <a:xfrm flipV="1">
            <a:off x="7228696" y="2959814"/>
            <a:ext cx="0" cy="7200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 зі стрілкою 10"/>
          <p:cNvCxnSpPr/>
          <p:nvPr/>
        </p:nvCxnSpPr>
        <p:spPr>
          <a:xfrm flipH="1">
            <a:off x="7372712" y="4111942"/>
            <a:ext cx="57606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/>
          <p:cNvCxnSpPr/>
          <p:nvPr/>
        </p:nvCxnSpPr>
        <p:spPr>
          <a:xfrm>
            <a:off x="8020784" y="4111942"/>
            <a:ext cx="57606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 зі стрілкою 12"/>
          <p:cNvCxnSpPr/>
          <p:nvPr/>
        </p:nvCxnSpPr>
        <p:spPr>
          <a:xfrm>
            <a:off x="6940664" y="3967926"/>
            <a:ext cx="0" cy="7200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/>
          <p:cNvCxnSpPr/>
          <p:nvPr/>
        </p:nvCxnSpPr>
        <p:spPr>
          <a:xfrm>
            <a:off x="7156688" y="3967926"/>
            <a:ext cx="0" cy="7200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Пряма зі стрілкою 14"/>
          <p:cNvCxnSpPr/>
          <p:nvPr/>
        </p:nvCxnSpPr>
        <p:spPr>
          <a:xfrm>
            <a:off x="8524840" y="3309532"/>
            <a:ext cx="534671" cy="44447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 зі стрілкою 15"/>
          <p:cNvCxnSpPr/>
          <p:nvPr/>
        </p:nvCxnSpPr>
        <p:spPr>
          <a:xfrm rot="16200000" flipV="1">
            <a:off x="7975687" y="2806689"/>
            <a:ext cx="534671" cy="44447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093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79678</TotalTime>
  <Words>610</Words>
  <Application>Microsoft Office PowerPoint</Application>
  <PresentationFormat>Произвольный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Повторення і систематизація навчального матеріалу за рік</vt:lpstr>
      <vt:lpstr>Канікули</vt:lpstr>
      <vt:lpstr>Закодований острів</vt:lpstr>
      <vt:lpstr>Розкодуй назву острова</vt:lpstr>
      <vt:lpstr>Острів Мадагаскар</vt:lpstr>
      <vt:lpstr>Дізнайся більше</vt:lpstr>
      <vt:lpstr>Як потрапити на острів?</vt:lpstr>
      <vt:lpstr>Задача</vt:lpstr>
      <vt:lpstr>Малюнки на скелі</vt:lpstr>
      <vt:lpstr>Увага! Увага!</vt:lpstr>
      <vt:lpstr>Невмолимий Бог</vt:lpstr>
      <vt:lpstr>Правила поведінки та безпеки в комп’ютерному класі</vt:lpstr>
      <vt:lpstr>Працюємо за комп’ютером</vt:lpstr>
      <vt:lpstr>Скарби</vt:lpstr>
      <vt:lpstr>До зустрічі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1258</cp:revision>
  <dcterms:created xsi:type="dcterms:W3CDTF">2016-06-06T19:48:43Z</dcterms:created>
  <dcterms:modified xsi:type="dcterms:W3CDTF">2020-05-18T19:07:12Z</dcterms:modified>
</cp:coreProperties>
</file>