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0" r:id="rId4"/>
    <p:sldId id="331" r:id="rId5"/>
    <p:sldId id="332" r:id="rId6"/>
    <p:sldId id="335" r:id="rId7"/>
    <p:sldId id="333" r:id="rId8"/>
    <p:sldId id="334" r:id="rId9"/>
    <p:sldId id="337" r:id="rId10"/>
    <p:sldId id="336" r:id="rId11"/>
    <p:sldId id="338" r:id="rId12"/>
    <p:sldId id="339" r:id="rId13"/>
    <p:sldId id="341" r:id="rId14"/>
    <p:sldId id="340" r:id="rId15"/>
    <p:sldId id="304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26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28.10.2016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microsoft.com/office/2007/relationships/hdphoto" Target="../media/hdphoto4.wdp"/><Relationship Id="rId5" Type="http://schemas.openxmlformats.org/officeDocument/2006/relationships/image" Target="../media/image49.jpeg"/><Relationship Id="rId10" Type="http://schemas.openxmlformats.org/officeDocument/2006/relationships/image" Target="../media/image53.png"/><Relationship Id="rId4" Type="http://schemas.microsoft.com/office/2007/relationships/hdphoto" Target="../media/hdphoto2.wdp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4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Інтерактивні кросворди</a:t>
            </a:r>
          </a:p>
        </p:txBody>
      </p:sp>
      <p:pic>
        <p:nvPicPr>
          <p:cNvPr id="10" name="Picture 2" descr="browser communication, computer, connection, desktop, device, devices, display, electronic, electronics, frame, gadget, image, interface, internet, lcd, marketing, mobile, monitor, notebook, optimization, pc, responsive, screen, view, web, webpag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729" y="3686865"/>
            <a:ext cx="2370268" cy="23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2506502" y="2668705"/>
          <a:ext cx="5816085" cy="3672088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Таблиця 13"/>
          <p:cNvGraphicFramePr>
            <a:graphicFrameLocks noGrp="1"/>
          </p:cNvGraphicFramePr>
          <p:nvPr>
            <p:extLst/>
          </p:nvPr>
        </p:nvGraphicFramePr>
        <p:xfrm>
          <a:off x="4621438" y="2664849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 П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р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/>
          </p:nvPr>
        </p:nvGraphicFramePr>
        <p:xfrm>
          <a:off x="3037262" y="3145423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 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/>
          </p:nvPr>
        </p:nvGraphicFramePr>
        <p:xfrm>
          <a:off x="4074111" y="3604490"/>
          <a:ext cx="211494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 М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ш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4578167" y="4036981"/>
          <a:ext cx="317241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С</a:t>
                      </a:r>
                      <a:endParaRPr lang="uk-UA" sz="2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2489935" y="4480150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М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Таблиця 33"/>
          <p:cNvGraphicFramePr>
            <a:graphicFrameLocks noGrp="1"/>
          </p:cNvGraphicFramePr>
          <p:nvPr>
            <p:extLst/>
          </p:nvPr>
        </p:nvGraphicFramePr>
        <p:xfrm>
          <a:off x="3012583" y="4972642"/>
          <a:ext cx="422988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М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я 34"/>
          <p:cNvGraphicFramePr>
            <a:graphicFrameLocks noGrp="1"/>
          </p:cNvGraphicFramePr>
          <p:nvPr>
            <p:extLst/>
          </p:nvPr>
        </p:nvGraphicFramePr>
        <p:xfrm>
          <a:off x="2489935" y="5404690"/>
          <a:ext cx="528735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К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3012583" y="5881783"/>
          <a:ext cx="422988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Д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й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961714" y="893802"/>
            <a:ext cx="3605001" cy="2794110"/>
            <a:chOff x="623304" y="910680"/>
            <a:chExt cx="3605001" cy="2794110"/>
          </a:xfrm>
        </p:grpSpPr>
        <p:sp>
          <p:nvSpPr>
            <p:cNvPr id="37" name="Прямокутна виноска 26"/>
            <p:cNvSpPr/>
            <p:nvPr/>
          </p:nvSpPr>
          <p:spPr>
            <a:xfrm>
              <a:off x="3756036" y="2656384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pic>
          <p:nvPicPr>
            <p:cNvPr id="1026" name="Picture 2" descr="hardware, print, prin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16" y="910680"/>
              <a:ext cx="2794110" cy="279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кутна виноска 26"/>
            <p:cNvSpPr/>
            <p:nvPr/>
          </p:nvSpPr>
          <p:spPr>
            <a:xfrm>
              <a:off x="623304" y="1706971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78007" y="2867759"/>
            <a:ext cx="2912972" cy="2803560"/>
            <a:chOff x="78007" y="2867759"/>
            <a:chExt cx="2912972" cy="2803560"/>
          </a:xfrm>
        </p:grpSpPr>
        <p:pic>
          <p:nvPicPr>
            <p:cNvPr id="1028" name="Picture 4" descr="Результат пошуку зображень за запитом &quot;ксерокс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7" y="3252210"/>
              <a:ext cx="2124000" cy="241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кутна виноска 26"/>
            <p:cNvSpPr/>
            <p:nvPr/>
          </p:nvSpPr>
          <p:spPr>
            <a:xfrm>
              <a:off x="2518710" y="314099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" name="Прямокутна виноска 26"/>
            <p:cNvSpPr/>
            <p:nvPr/>
          </p:nvSpPr>
          <p:spPr>
            <a:xfrm>
              <a:off x="151923" y="2867759"/>
              <a:ext cx="472269" cy="435832"/>
            </a:xfrm>
            <a:prstGeom prst="wedgeRectCallout">
              <a:avLst>
                <a:gd name="adj1" fmla="val 55536"/>
                <a:gd name="adj2" fmla="val 93213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2431717" y="3610378"/>
            <a:ext cx="1626501" cy="872009"/>
            <a:chOff x="2431717" y="3610378"/>
            <a:chExt cx="1626501" cy="872009"/>
          </a:xfrm>
        </p:grpSpPr>
        <p:pic>
          <p:nvPicPr>
            <p:cNvPr id="16" name="Рисунок 15" descr="http://www.logoton.by/static/images/1024/80fa48f78c5e301a6b9be958d441e7d6.png"/>
            <p:cNvPicPr/>
            <p:nvPr/>
          </p:nvPicPr>
          <p:blipFill>
            <a:blip r:embed="rId5" cstate="print"/>
            <a:srcRect t="15487" b="18989"/>
            <a:stretch>
              <a:fillRect/>
            </a:stretch>
          </p:blipFill>
          <p:spPr bwMode="auto">
            <a:xfrm>
              <a:off x="2466449" y="3617134"/>
              <a:ext cx="1311420" cy="86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рямокутна виноска 26"/>
            <p:cNvSpPr/>
            <p:nvPr/>
          </p:nvSpPr>
          <p:spPr>
            <a:xfrm>
              <a:off x="3585949" y="3610378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" name="Прямокутна виноска 26"/>
            <p:cNvSpPr/>
            <p:nvPr/>
          </p:nvSpPr>
          <p:spPr>
            <a:xfrm>
              <a:off x="2431717" y="393111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4115182" y="1010165"/>
            <a:ext cx="3082329" cy="3481074"/>
            <a:chOff x="4115182" y="1010165"/>
            <a:chExt cx="3082329" cy="3481074"/>
          </a:xfrm>
        </p:grpSpPr>
        <p:pic>
          <p:nvPicPr>
            <p:cNvPr id="1030" name="Picture 6" descr="scanner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41" y="1010165"/>
              <a:ext cx="1749270" cy="174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кутна виноска 26"/>
            <p:cNvSpPr/>
            <p:nvPr/>
          </p:nvSpPr>
          <p:spPr>
            <a:xfrm>
              <a:off x="4115182" y="405540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7" name="Прямокутна виноска 26"/>
            <p:cNvSpPr/>
            <p:nvPr/>
          </p:nvSpPr>
          <p:spPr>
            <a:xfrm>
              <a:off x="5098881" y="1630542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1998825" y="4507675"/>
            <a:ext cx="8652240" cy="2340060"/>
            <a:chOff x="1998825" y="4507675"/>
            <a:chExt cx="8652240" cy="2340060"/>
          </a:xfrm>
        </p:grpSpPr>
        <p:pic>
          <p:nvPicPr>
            <p:cNvPr id="18" name="Рисунок 17" descr="http://westua.net/userfiles/554e386276238241efe5c2f19be3f9ae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02814" y="4778544"/>
              <a:ext cx="2748251" cy="20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Прямокутна виноска 26"/>
            <p:cNvSpPr/>
            <p:nvPr/>
          </p:nvSpPr>
          <p:spPr>
            <a:xfrm>
              <a:off x="1998825" y="4507675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0" name="Прямокутна виноска 26"/>
            <p:cNvSpPr/>
            <p:nvPr/>
          </p:nvSpPr>
          <p:spPr>
            <a:xfrm>
              <a:off x="7793163" y="484443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5" name="Групувати 44"/>
          <p:cNvGrpSpPr/>
          <p:nvPr/>
        </p:nvGrpSpPr>
        <p:grpSpPr>
          <a:xfrm>
            <a:off x="2532030" y="3213838"/>
            <a:ext cx="7156051" cy="2190851"/>
            <a:chOff x="2532030" y="3213838"/>
            <a:chExt cx="7156051" cy="2190851"/>
          </a:xfrm>
        </p:grpSpPr>
        <p:pic>
          <p:nvPicPr>
            <p:cNvPr id="19" name="Рисунок 18" descr="http://www.dancefirst.ru/sites/default/files/null/79874645_large_base_sono101_1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857" y="3213838"/>
              <a:ext cx="1758224" cy="122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Прямокутна виноска 26"/>
            <p:cNvSpPr/>
            <p:nvPr/>
          </p:nvSpPr>
          <p:spPr>
            <a:xfrm>
              <a:off x="2532030" y="496885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4" name="Прямокутна виноска 26"/>
            <p:cNvSpPr/>
            <p:nvPr/>
          </p:nvSpPr>
          <p:spPr>
            <a:xfrm>
              <a:off x="7541150" y="3368634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8" name="Групувати 47"/>
          <p:cNvGrpSpPr/>
          <p:nvPr/>
        </p:nvGrpSpPr>
        <p:grpSpPr>
          <a:xfrm>
            <a:off x="1989614" y="3399218"/>
            <a:ext cx="10043696" cy="2467430"/>
            <a:chOff x="1989614" y="3399218"/>
            <a:chExt cx="10043696" cy="2467430"/>
          </a:xfrm>
        </p:grpSpPr>
        <p:pic>
          <p:nvPicPr>
            <p:cNvPr id="20" name="Рисунок 19" descr="http://factor-shop.ru/factor-shop/goods-b4735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842271" y="3788651"/>
              <a:ext cx="2191039" cy="1055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Прямокутна виноска 26"/>
            <p:cNvSpPr/>
            <p:nvPr/>
          </p:nvSpPr>
          <p:spPr>
            <a:xfrm>
              <a:off x="1989614" y="543081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7" name="Прямокутна виноска 26"/>
            <p:cNvSpPr/>
            <p:nvPr/>
          </p:nvSpPr>
          <p:spPr>
            <a:xfrm>
              <a:off x="11260216" y="3399218"/>
              <a:ext cx="472269" cy="435832"/>
            </a:xfrm>
            <a:prstGeom prst="wedgeRectCallout">
              <a:avLst>
                <a:gd name="adj1" fmla="val -76617"/>
                <a:gd name="adj2" fmla="val 79892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2540314" y="1726712"/>
            <a:ext cx="8397477" cy="4609615"/>
            <a:chOff x="2540314" y="1726712"/>
            <a:chExt cx="8397477" cy="4609615"/>
          </a:xfrm>
        </p:grpSpPr>
        <p:pic>
          <p:nvPicPr>
            <p:cNvPr id="21" name="Рисунок 20" descr="http://img.elmir.ua/img/27589/640/480/geympad_logitech_f310_940-000111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5509" y="1726712"/>
              <a:ext cx="1792282" cy="1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Прямокутна виноска 26"/>
            <p:cNvSpPr/>
            <p:nvPr/>
          </p:nvSpPr>
          <p:spPr>
            <a:xfrm>
              <a:off x="2540314" y="5900495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8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0" name="Прямокутна виноска 26"/>
            <p:cNvSpPr/>
            <p:nvPr/>
          </p:nvSpPr>
          <p:spPr>
            <a:xfrm>
              <a:off x="8909374" y="1848131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8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62" name="Стрілка вправо 30">
            <a:hlinkClick r:id="" action="ppaction://hlinkshowjump?jump=nextslide"/>
          </p:cNvPr>
          <p:cNvSpPr/>
          <p:nvPr/>
        </p:nvSpPr>
        <p:spPr>
          <a:xfrm>
            <a:off x="10392229" y="5560806"/>
            <a:ext cx="1723596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27931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multifunction, printe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57" y="3019261"/>
            <a:ext cx="2569096" cy="25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я 20"/>
          <p:cNvGraphicFramePr>
            <a:graphicFrameLocks noGrp="1"/>
          </p:cNvGraphicFramePr>
          <p:nvPr>
            <p:extLst/>
          </p:nvPr>
        </p:nvGraphicFramePr>
        <p:xfrm>
          <a:off x="2212854" y="1329376"/>
          <a:ext cx="8003243" cy="41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21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097" y="2161126"/>
            <a:ext cx="465584" cy="465584"/>
          </a:xfrm>
          <a:prstGeom prst="rect">
            <a:avLst/>
          </a:prstGeom>
        </p:spPr>
      </p:pic>
      <p:sp>
        <p:nvSpPr>
          <p:cNvPr id="23" name="Округлена прямокутна виноска 25"/>
          <p:cNvSpPr/>
          <p:nvPr/>
        </p:nvSpPr>
        <p:spPr>
          <a:xfrm>
            <a:off x="6471681" y="2213898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1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1161" y="5700611"/>
            <a:ext cx="8902025" cy="885349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Зберігає інформацію, з якою працює комп'ютер.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52685"/>
            <a:ext cx="551982" cy="551982"/>
          </a:xfrm>
          <a:prstGeom prst="rect">
            <a:avLst/>
          </a:prstGeom>
        </p:spPr>
      </p:pic>
      <p:graphicFrame>
        <p:nvGraphicFramePr>
          <p:cNvPr id="26" name="Таблиця 25"/>
          <p:cNvGraphicFramePr>
            <a:graphicFrameLocks noGrp="1"/>
          </p:cNvGraphicFramePr>
          <p:nvPr>
            <p:extLst/>
          </p:nvPr>
        </p:nvGraphicFramePr>
        <p:xfrm>
          <a:off x="6934436" y="2156292"/>
          <a:ext cx="3295453" cy="4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‘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9" y="3816120"/>
            <a:ext cx="465584" cy="465584"/>
          </a:xfrm>
          <a:prstGeom prst="rect">
            <a:avLst/>
          </a:prstGeom>
        </p:spPr>
      </p:pic>
      <p:sp>
        <p:nvSpPr>
          <p:cNvPr id="28" name="Округлена прямокутна виноска 29"/>
          <p:cNvSpPr/>
          <p:nvPr/>
        </p:nvSpPr>
        <p:spPr>
          <a:xfrm>
            <a:off x="1760283" y="3843533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noProof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1161" y="5697782"/>
            <a:ext cx="8902025" cy="885349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Відображає інформацію, з якою працює комп'ютер.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49856"/>
            <a:ext cx="551982" cy="551982"/>
          </a:xfrm>
          <a:prstGeom prst="rect">
            <a:avLst/>
          </a:prstGeom>
        </p:spPr>
      </p:pic>
      <p:graphicFrame>
        <p:nvGraphicFramePr>
          <p:cNvPr id="31" name="Таблиця 30"/>
          <p:cNvGraphicFramePr>
            <a:graphicFrameLocks noGrp="1"/>
          </p:cNvGraphicFramePr>
          <p:nvPr>
            <p:extLst/>
          </p:nvPr>
        </p:nvGraphicFramePr>
        <p:xfrm>
          <a:off x="2212854" y="3840704"/>
          <a:ext cx="3250715" cy="4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6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73" y="5230784"/>
            <a:ext cx="465584" cy="46558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791161" y="5697782"/>
            <a:ext cx="8902025" cy="885349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i="1" kern="0" noProof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Використовується для того, щоб ввести інформацію в комп'ютер.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49856"/>
            <a:ext cx="551982" cy="551982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4101197" y="1329376"/>
          <a:ext cx="470779" cy="41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5" y="4627875"/>
            <a:ext cx="465584" cy="465584"/>
          </a:xfrm>
          <a:prstGeom prst="rect">
            <a:avLst/>
          </a:prstGeom>
        </p:spPr>
      </p:pic>
      <p:sp>
        <p:nvSpPr>
          <p:cNvPr id="38" name="Округлена прямокутна виноска 37"/>
          <p:cNvSpPr/>
          <p:nvPr/>
        </p:nvSpPr>
        <p:spPr>
          <a:xfrm>
            <a:off x="3174679" y="4680647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noProof="0" dirty="0">
                <a:solidFill>
                  <a:srgbClr val="FFFFFF"/>
                </a:solidFill>
                <a:latin typeface="Verdana"/>
              </a:rPr>
              <a:t>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91161" y="5697782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4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Керує роботою всіх пристроїв комп'ютера.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49856"/>
            <a:ext cx="551982" cy="551982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3641553" y="4663276"/>
          <a:ext cx="3766232" cy="4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89" y="2985560"/>
            <a:ext cx="465584" cy="465584"/>
          </a:xfrm>
          <a:prstGeom prst="rect">
            <a:avLst/>
          </a:prstGeom>
        </p:spPr>
      </p:pic>
      <p:sp>
        <p:nvSpPr>
          <p:cNvPr id="43" name="Округлена прямокутна виноска 41"/>
          <p:cNvSpPr/>
          <p:nvPr/>
        </p:nvSpPr>
        <p:spPr>
          <a:xfrm>
            <a:off x="5929153" y="2985560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5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1161" y="5697782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i="1" kern="0" noProof="0" dirty="0">
                <a:solidFill>
                  <a:srgbClr val="FFFFFF"/>
                </a:solidFill>
                <a:latin typeface="Verdana"/>
              </a:rPr>
              <a:t>5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Використовується разом з клавіатурою.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49856"/>
            <a:ext cx="551982" cy="551982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6460773" y="2985560"/>
          <a:ext cx="1883116" cy="417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01" y="5012516"/>
            <a:ext cx="465584" cy="465584"/>
          </a:xfrm>
          <a:prstGeom prst="rect">
            <a:avLst/>
          </a:prstGeom>
        </p:spPr>
      </p:pic>
      <p:sp>
        <p:nvSpPr>
          <p:cNvPr id="48" name="Округлена прямокутна виноска 45"/>
          <p:cNvSpPr/>
          <p:nvPr/>
        </p:nvSpPr>
        <p:spPr>
          <a:xfrm>
            <a:off x="6975737" y="1761424"/>
            <a:ext cx="416682" cy="360040"/>
          </a:xfrm>
          <a:prstGeom prst="wedgeRoundRectCallout">
            <a:avLst>
              <a:gd name="adj1" fmla="val -2883"/>
              <a:gd name="adj2" fmla="val 7088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noProof="0" dirty="0">
                <a:solidFill>
                  <a:srgbClr val="FFFFFF"/>
                </a:solidFill>
                <a:latin typeface="Verdana"/>
              </a:rPr>
              <a:t>6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91161" y="5697782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6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rPr>
              <a:t>.</a:t>
            </a:r>
            <a:r>
              <a:rPr lang="uk-UA" sz="2300" b="1" i="1" kern="0" dirty="0">
                <a:solidFill>
                  <a:srgbClr val="FFFFFF"/>
                </a:solidFill>
                <a:latin typeface="Verdana"/>
              </a:rPr>
              <a:t> Пристрій для друку.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71" y="5649856"/>
            <a:ext cx="551982" cy="551982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6928091" y="2169937"/>
          <a:ext cx="470779" cy="292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uk-UA" sz="21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2" name="Picture 2" descr="computer, hardware, pc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36" y="1352018"/>
            <a:ext cx="2516279" cy="251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mous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69" y="155806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трілка вправо 30">
            <a:hlinkClick r:id="" action="ppaction://hlinkshowjump?jump=nextslide"/>
          </p:cNvPr>
          <p:cNvSpPr/>
          <p:nvPr/>
        </p:nvSpPr>
        <p:spPr>
          <a:xfrm>
            <a:off x="10439366" y="4680647"/>
            <a:ext cx="1723596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  <p:sp>
        <p:nvSpPr>
          <p:cNvPr id="33" name="Округлена прямокутна виноска 33"/>
          <p:cNvSpPr/>
          <p:nvPr/>
        </p:nvSpPr>
        <p:spPr>
          <a:xfrm>
            <a:off x="3591361" y="1196763"/>
            <a:ext cx="416682" cy="360040"/>
          </a:xfrm>
          <a:prstGeom prst="wedgeRoundRectCallout">
            <a:avLst>
              <a:gd name="adj1" fmla="val 77233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2720714" y="1736527"/>
          <a:ext cx="5112568" cy="2736305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409075943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93897731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95723641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49338865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149084649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562695969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93068668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605287708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382378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154133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542633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052141"/>
                  </a:ext>
                </a:extLst>
              </a:tr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629648"/>
                  </a:ext>
                </a:extLst>
              </a:tr>
            </a:tbl>
          </a:graphicData>
        </a:graphic>
      </p:graphicFrame>
      <p:graphicFrame>
        <p:nvGraphicFramePr>
          <p:cNvPr id="50" name="Таблиця 49"/>
          <p:cNvGraphicFramePr>
            <a:graphicFrameLocks noGrp="1"/>
          </p:cNvGraphicFramePr>
          <p:nvPr>
            <p:extLst/>
          </p:nvPr>
        </p:nvGraphicFramePr>
        <p:xfrm>
          <a:off x="4637927" y="1736527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185407169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00222841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43830747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54433108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551129720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110121"/>
                  </a:ext>
                </a:extLst>
              </a:tr>
            </a:tbl>
          </a:graphicData>
        </a:graphic>
      </p:graphicFrame>
      <p:grpSp>
        <p:nvGrpSpPr>
          <p:cNvPr id="51" name="Групувати 50"/>
          <p:cNvGrpSpPr/>
          <p:nvPr/>
        </p:nvGrpSpPr>
        <p:grpSpPr>
          <a:xfrm>
            <a:off x="4191054" y="1205000"/>
            <a:ext cx="7259260" cy="3048666"/>
            <a:chOff x="3090012" y="1674910"/>
            <a:chExt cx="7259260" cy="3048666"/>
          </a:xfrm>
        </p:grpSpPr>
        <p:pic>
          <p:nvPicPr>
            <p:cNvPr id="52" name="Picture 4" descr="http://muza.ck.ua/img/p/587-848-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233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606" y="1674910"/>
              <a:ext cx="3048666" cy="3048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Округлена прямокутна виноска 27"/>
            <p:cNvSpPr/>
            <p:nvPr/>
          </p:nvSpPr>
          <p:spPr>
            <a:xfrm>
              <a:off x="3090012" y="2780928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</a:p>
          </p:txBody>
        </p:sp>
        <p:sp>
          <p:nvSpPr>
            <p:cNvPr id="54" name="Округлена прямокутна виноска 28"/>
            <p:cNvSpPr/>
            <p:nvPr/>
          </p:nvSpPr>
          <p:spPr>
            <a:xfrm>
              <a:off x="7542943" y="2051417"/>
              <a:ext cx="644430" cy="693913"/>
            </a:xfrm>
            <a:prstGeom prst="wedgeRoundRectCallout">
              <a:avLst>
                <a:gd name="adj1" fmla="val 56726"/>
                <a:gd name="adj2" fmla="val 71488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</a:p>
          </p:txBody>
        </p:sp>
      </p:grpSp>
      <p:graphicFrame>
        <p:nvGraphicFramePr>
          <p:cNvPr id="55" name="Таблиця 54"/>
          <p:cNvGraphicFramePr>
            <a:graphicFrameLocks noGrp="1"/>
          </p:cNvGraphicFramePr>
          <p:nvPr>
            <p:extLst/>
          </p:nvPr>
        </p:nvGraphicFramePr>
        <p:xfrm>
          <a:off x="4637926" y="2283788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51006002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97622633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444777025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412295728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654443485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46245"/>
                  </a:ext>
                </a:extLst>
              </a:tr>
            </a:tbl>
          </a:graphicData>
        </a:graphic>
      </p:graphicFrame>
      <p:graphicFrame>
        <p:nvGraphicFramePr>
          <p:cNvPr id="59" name="Таблиця 58"/>
          <p:cNvGraphicFramePr>
            <a:graphicFrameLocks noGrp="1"/>
          </p:cNvGraphicFramePr>
          <p:nvPr>
            <p:extLst/>
          </p:nvPr>
        </p:nvGraphicFramePr>
        <p:xfrm>
          <a:off x="3998856" y="2830527"/>
          <a:ext cx="2556284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384153661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76269978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015590684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619621214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31303"/>
                  </a:ext>
                </a:extLst>
              </a:tr>
            </a:tbl>
          </a:graphicData>
        </a:graphic>
      </p:graphicFrame>
      <p:grpSp>
        <p:nvGrpSpPr>
          <p:cNvPr id="60" name="Групувати 59"/>
          <p:cNvGrpSpPr/>
          <p:nvPr/>
        </p:nvGrpSpPr>
        <p:grpSpPr>
          <a:xfrm>
            <a:off x="3523232" y="3377788"/>
            <a:ext cx="8362657" cy="2559524"/>
            <a:chOff x="2422190" y="3847698"/>
            <a:chExt cx="8362657" cy="2559524"/>
          </a:xfrm>
        </p:grpSpPr>
        <p:pic>
          <p:nvPicPr>
            <p:cNvPr id="61" name="Picture 8" descr="https://encrypted-tbn3.gstatic.com/images?q=tbn:ANd9GcRb9ywbwJLOWY-QzdbTt6OUshOdFyMNqG8RgQGE66CgK79t0Z6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570" y="4428976"/>
              <a:ext cx="3391277" cy="197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Округлена прямокутна виноска 38"/>
            <p:cNvSpPr/>
            <p:nvPr/>
          </p:nvSpPr>
          <p:spPr>
            <a:xfrm>
              <a:off x="2422190" y="3847698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4</a:t>
              </a:r>
            </a:p>
          </p:txBody>
        </p:sp>
        <p:sp>
          <p:nvSpPr>
            <p:cNvPr id="63" name="Округлена прямокутна виноска 39"/>
            <p:cNvSpPr/>
            <p:nvPr/>
          </p:nvSpPr>
          <p:spPr>
            <a:xfrm>
              <a:off x="6596089" y="4953604"/>
              <a:ext cx="640207" cy="689365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4</a:t>
              </a:r>
            </a:p>
          </p:txBody>
        </p:sp>
      </p:grpSp>
      <p:graphicFrame>
        <p:nvGraphicFramePr>
          <p:cNvPr id="64" name="Таблиця 63"/>
          <p:cNvGraphicFramePr>
            <a:graphicFrameLocks noGrp="1"/>
          </p:cNvGraphicFramePr>
          <p:nvPr>
            <p:extLst/>
          </p:nvPr>
        </p:nvGraphicFramePr>
        <p:xfrm>
          <a:off x="3998855" y="3377788"/>
          <a:ext cx="3834426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1798580000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845103821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40496176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865203523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1718284382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906476814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72899"/>
                  </a:ext>
                </a:extLst>
              </a:tr>
            </a:tbl>
          </a:graphicData>
        </a:graphic>
      </p:graphicFrame>
      <p:grpSp>
        <p:nvGrpSpPr>
          <p:cNvPr id="65" name="Групувати 64"/>
          <p:cNvGrpSpPr/>
          <p:nvPr/>
        </p:nvGrpSpPr>
        <p:grpSpPr>
          <a:xfrm>
            <a:off x="72521" y="3959066"/>
            <a:ext cx="2573155" cy="2597657"/>
            <a:chOff x="-827593" y="4428976"/>
            <a:chExt cx="2573155" cy="2597657"/>
          </a:xfrm>
        </p:grpSpPr>
        <p:sp>
          <p:nvSpPr>
            <p:cNvPr id="66" name="Округлена прямокутна виноска 22"/>
            <p:cNvSpPr/>
            <p:nvPr/>
          </p:nvSpPr>
          <p:spPr>
            <a:xfrm>
              <a:off x="1328880" y="4428976"/>
              <a:ext cx="416682" cy="448677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5</a:t>
              </a:r>
            </a:p>
          </p:txBody>
        </p:sp>
        <p:pic>
          <p:nvPicPr>
            <p:cNvPr id="67" name="Picture 10" descr="http://podari-gazetu.ru/images/asset/002/236/552/2236552/desktop.jpg?14258231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95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7593" y="4944772"/>
              <a:ext cx="2573155" cy="2081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68" name="Таблиця 67"/>
          <p:cNvGraphicFramePr>
            <a:graphicFrameLocks noGrp="1"/>
          </p:cNvGraphicFramePr>
          <p:nvPr>
            <p:extLst/>
          </p:nvPr>
        </p:nvGraphicFramePr>
        <p:xfrm>
          <a:off x="2725072" y="3926384"/>
          <a:ext cx="3195355" cy="547261"/>
        </p:xfrm>
        <a:graphic>
          <a:graphicData uri="http://schemas.openxmlformats.org/drawingml/2006/table">
            <a:tbl>
              <a:tblPr firstRow="1" bandRow="1"/>
              <a:tblGrid>
                <a:gridCol w="639071">
                  <a:extLst>
                    <a:ext uri="{9D8B030D-6E8A-4147-A177-3AD203B41FA5}">
                      <a16:colId xmlns:a16="http://schemas.microsoft.com/office/drawing/2014/main" val="752166984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424746407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286206958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3772406166"/>
                    </a:ext>
                  </a:extLst>
                </a:gridCol>
                <a:gridCol w="639071">
                  <a:extLst>
                    <a:ext uri="{9D8B030D-6E8A-4147-A177-3AD203B41FA5}">
                      <a16:colId xmlns:a16="http://schemas.microsoft.com/office/drawing/2014/main" val="2370528242"/>
                    </a:ext>
                  </a:extLst>
                </a:gridCol>
              </a:tblGrid>
              <a:tr h="547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ї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81236"/>
                  </a:ext>
                </a:extLst>
              </a:tr>
            </a:tbl>
          </a:graphicData>
        </a:graphic>
      </p:graphicFrame>
      <p:sp>
        <p:nvSpPr>
          <p:cNvPr id="70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590642" y="5763938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32330" y="2039968"/>
            <a:ext cx="3807584" cy="2080964"/>
            <a:chOff x="132330" y="2039968"/>
            <a:chExt cx="3807584" cy="2080964"/>
          </a:xfrm>
        </p:grpSpPr>
        <p:grpSp>
          <p:nvGrpSpPr>
            <p:cNvPr id="56" name="Групувати 55"/>
            <p:cNvGrpSpPr/>
            <p:nvPr/>
          </p:nvGrpSpPr>
          <p:grpSpPr>
            <a:xfrm>
              <a:off x="440546" y="2208444"/>
              <a:ext cx="3499368" cy="1912488"/>
              <a:chOff x="-660496" y="2678354"/>
              <a:chExt cx="3499368" cy="1912488"/>
            </a:xfrm>
          </p:grpSpPr>
          <p:pic>
            <p:nvPicPr>
              <p:cNvPr id="57" name="Picture 6" descr="cd, disc icon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60496" y="2678354"/>
                <a:ext cx="1912486" cy="1912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Округлена прямокутна виноска 32"/>
              <p:cNvSpPr/>
              <p:nvPr/>
            </p:nvSpPr>
            <p:spPr>
              <a:xfrm>
                <a:off x="2422190" y="3308946"/>
                <a:ext cx="416682" cy="448677"/>
              </a:xfrm>
              <a:prstGeom prst="wedgeRoundRectCallout">
                <a:avLst>
                  <a:gd name="adj1" fmla="val 68169"/>
                  <a:gd name="adj2" fmla="val -9277"/>
                  <a:gd name="adj3" fmla="val 16667"/>
                </a:avLst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1" kern="0" dirty="0">
                    <a:solidFill>
                      <a:srgbClr val="FFFFFF"/>
                    </a:solidFill>
                    <a:latin typeface="Verdana"/>
                  </a:rPr>
                  <a:t>3</a:t>
                </a:r>
                <a:endParaRPr lang="uk-UA" sz="2800" b="1" i="1" kern="0" dirty="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  <p:sp>
          <p:nvSpPr>
            <p:cNvPr id="72" name="Округлена прямокутна виноска 39"/>
            <p:cNvSpPr/>
            <p:nvPr/>
          </p:nvSpPr>
          <p:spPr>
            <a:xfrm>
              <a:off x="132330" y="2039968"/>
              <a:ext cx="640207" cy="689365"/>
            </a:xfrm>
            <a:prstGeom prst="wedgeRoundRectCallout">
              <a:avLst>
                <a:gd name="adj1" fmla="val 52043"/>
                <a:gd name="adj2" fmla="val 72021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3</a:t>
              </a:r>
            </a:p>
          </p:txBody>
        </p:sp>
      </p:grpSp>
      <p:pic>
        <p:nvPicPr>
          <p:cNvPr id="1026" name="Picture 2" descr="Результат пошуку зображень за запитом &quot;education on PC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3" b="13726"/>
          <a:stretch/>
        </p:blipFill>
        <p:spPr bwMode="auto">
          <a:xfrm>
            <a:off x="3939914" y="4569818"/>
            <a:ext cx="3031908" cy="19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увати 6"/>
          <p:cNvGrpSpPr/>
          <p:nvPr/>
        </p:nvGrpSpPr>
        <p:grpSpPr>
          <a:xfrm>
            <a:off x="1473114" y="990421"/>
            <a:ext cx="3134622" cy="1649505"/>
            <a:chOff x="1473114" y="990421"/>
            <a:chExt cx="3134622" cy="1649505"/>
          </a:xfrm>
        </p:grpSpPr>
        <p:grpSp>
          <p:nvGrpSpPr>
            <p:cNvPr id="47" name="Групувати 46"/>
            <p:cNvGrpSpPr/>
            <p:nvPr/>
          </p:nvGrpSpPr>
          <p:grpSpPr>
            <a:xfrm>
              <a:off x="1860133" y="990421"/>
              <a:ext cx="2747603" cy="1649505"/>
              <a:chOff x="759091" y="1460331"/>
              <a:chExt cx="2747603" cy="1649505"/>
            </a:xfrm>
          </p:grpSpPr>
          <p:pic>
            <p:nvPicPr>
              <p:cNvPr id="48" name="Picture 2" descr="http://rostislav.kiev.ua/wp-content/uploads/2014/04/kniga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3947" b="93797" l="8714" r="8628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091" y="1460331"/>
                <a:ext cx="2170401" cy="1649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Округлена прямокутна виноска 23"/>
              <p:cNvSpPr/>
              <p:nvPr/>
            </p:nvSpPr>
            <p:spPr>
              <a:xfrm>
                <a:off x="3090012" y="2195575"/>
                <a:ext cx="416682" cy="448677"/>
              </a:xfrm>
              <a:prstGeom prst="wedgeRoundRectCallout">
                <a:avLst>
                  <a:gd name="adj1" fmla="val 68169"/>
                  <a:gd name="adj2" fmla="val -9277"/>
                  <a:gd name="adj3" fmla="val 16667"/>
                </a:avLst>
              </a:prstGeom>
              <a:solidFill>
                <a:srgbClr val="19426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k-UA" sz="28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Verdana"/>
                    <a:ea typeface="+mn-ea"/>
                    <a:cs typeface="+mn-cs"/>
                  </a:rPr>
                  <a:t>1</a:t>
                </a:r>
              </a:p>
            </p:txBody>
          </p:sp>
        </p:grpSp>
        <p:sp>
          <p:nvSpPr>
            <p:cNvPr id="73" name="Округлена прямокутна виноска 39"/>
            <p:cNvSpPr/>
            <p:nvPr/>
          </p:nvSpPr>
          <p:spPr>
            <a:xfrm>
              <a:off x="1473114" y="1239098"/>
              <a:ext cx="640207" cy="689365"/>
            </a:xfrm>
            <a:prstGeom prst="wedgeRoundRectCallout">
              <a:avLst>
                <a:gd name="adj1" fmla="val 68169"/>
                <a:gd name="adj2" fmla="val -9277"/>
                <a:gd name="adj3" fmla="val 16667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40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</a:p>
          </p:txBody>
        </p:sp>
      </p:grpSp>
      <p:sp>
        <p:nvSpPr>
          <p:cNvPr id="3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0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Повторення і систематизація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0" name="Picture 4" descr="computer, desktop computer, window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52" y="1537687"/>
            <a:ext cx="2616143" cy="261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" name="Таблиця 70"/>
          <p:cNvGraphicFramePr>
            <a:graphicFrameLocks noGrp="1"/>
          </p:cNvGraphicFramePr>
          <p:nvPr>
            <p:extLst/>
          </p:nvPr>
        </p:nvGraphicFramePr>
        <p:xfrm>
          <a:off x="3432020" y="1212251"/>
          <a:ext cx="5472610" cy="419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12" y="1178715"/>
            <a:ext cx="465584" cy="465584"/>
          </a:xfrm>
          <a:prstGeom prst="rect">
            <a:avLst/>
          </a:prstGeom>
        </p:spPr>
      </p:pic>
      <p:sp>
        <p:nvSpPr>
          <p:cNvPr id="73" name="Округлена прямокутна виноска 9"/>
          <p:cNvSpPr/>
          <p:nvPr/>
        </p:nvSpPr>
        <p:spPr>
          <a:xfrm>
            <a:off x="2927964" y="1212251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7202" y="5588448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Набір кольорів у графічному редакторі. 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579940"/>
            <a:ext cx="551982" cy="391576"/>
          </a:xfrm>
          <a:prstGeom prst="rect">
            <a:avLst/>
          </a:prstGeom>
        </p:spPr>
      </p:pic>
      <p:graphicFrame>
        <p:nvGraphicFramePr>
          <p:cNvPr id="76" name="Таблиця 75"/>
          <p:cNvGraphicFramePr>
            <a:graphicFrameLocks noGrp="1"/>
          </p:cNvGraphicFramePr>
          <p:nvPr>
            <p:extLst/>
          </p:nvPr>
        </p:nvGraphicFramePr>
        <p:xfrm>
          <a:off x="3432020" y="1218378"/>
          <a:ext cx="348257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27" y="1572118"/>
            <a:ext cx="465584" cy="465584"/>
          </a:xfrm>
          <a:prstGeom prst="rect">
            <a:avLst/>
          </a:prstGeom>
        </p:spPr>
      </p:pic>
      <p:sp>
        <p:nvSpPr>
          <p:cNvPr id="78" name="Округлена прямокутна виноска 18"/>
          <p:cNvSpPr/>
          <p:nvPr/>
        </p:nvSpPr>
        <p:spPr>
          <a:xfrm>
            <a:off x="2927964" y="1612627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7202" y="5595170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Інформаційне, діалогове, прикладне…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586662"/>
            <a:ext cx="551982" cy="391576"/>
          </a:xfrm>
          <a:prstGeom prst="rect">
            <a:avLst/>
          </a:prstGeom>
        </p:spPr>
      </p:pic>
      <p:graphicFrame>
        <p:nvGraphicFramePr>
          <p:cNvPr id="81" name="Таблиця 80"/>
          <p:cNvGraphicFramePr>
            <a:graphicFrameLocks noGrp="1"/>
          </p:cNvGraphicFramePr>
          <p:nvPr>
            <p:extLst/>
          </p:nvPr>
        </p:nvGraphicFramePr>
        <p:xfrm>
          <a:off x="3424891" y="1587084"/>
          <a:ext cx="248755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" name="Рисунок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00" y="1904538"/>
            <a:ext cx="465584" cy="465584"/>
          </a:xfrm>
          <a:prstGeom prst="rect">
            <a:avLst/>
          </a:prstGeom>
        </p:spPr>
      </p:pic>
      <p:sp>
        <p:nvSpPr>
          <p:cNvPr id="83" name="Округлена прямокутна виноска 23"/>
          <p:cNvSpPr/>
          <p:nvPr/>
        </p:nvSpPr>
        <p:spPr>
          <a:xfrm>
            <a:off x="3447386" y="195731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47202" y="5619671"/>
            <a:ext cx="11754931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Відомості про світ, що нас оточує, про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явища, які відбуваються в ньому.</a:t>
            </a: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86" name="Таблиця 85"/>
          <p:cNvGraphicFramePr>
            <a:graphicFrameLocks noGrp="1"/>
          </p:cNvGraphicFramePr>
          <p:nvPr>
            <p:extLst/>
          </p:nvPr>
        </p:nvGraphicFramePr>
        <p:xfrm>
          <a:off x="3935138" y="1972667"/>
          <a:ext cx="497510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ф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4" y="2323369"/>
            <a:ext cx="465584" cy="465584"/>
          </a:xfrm>
          <a:prstGeom prst="rect">
            <a:avLst/>
          </a:prstGeom>
        </p:spPr>
      </p:pic>
      <p:sp>
        <p:nvSpPr>
          <p:cNvPr id="88" name="Округлена прямокутна виноска 28"/>
          <p:cNvSpPr/>
          <p:nvPr/>
        </p:nvSpPr>
        <p:spPr>
          <a:xfrm>
            <a:off x="3447386" y="2376141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47202" y="5619671"/>
            <a:ext cx="11754931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Отримання, пошук, передавання, опрацювання, зберігання — це інформаційні…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91" name="Таблиця 90"/>
          <p:cNvGraphicFramePr>
            <a:graphicFrameLocks noGrp="1"/>
          </p:cNvGraphicFramePr>
          <p:nvPr>
            <p:extLst/>
          </p:nvPr>
        </p:nvGraphicFramePr>
        <p:xfrm>
          <a:off x="3924216" y="2351713"/>
          <a:ext cx="348257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80" y="2708561"/>
            <a:ext cx="465584" cy="465584"/>
          </a:xfrm>
          <a:prstGeom prst="rect">
            <a:avLst/>
          </a:prstGeom>
        </p:spPr>
      </p:pic>
      <p:sp>
        <p:nvSpPr>
          <p:cNvPr id="93" name="Округлена прямокутна виноска 33"/>
          <p:cNvSpPr/>
          <p:nvPr/>
        </p:nvSpPr>
        <p:spPr>
          <a:xfrm>
            <a:off x="3936076" y="2761333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7202" y="5619671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Частина зображення або тексту.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96" name="Таблиця 95"/>
          <p:cNvGraphicFramePr>
            <a:graphicFrameLocks noGrp="1"/>
          </p:cNvGraphicFramePr>
          <p:nvPr>
            <p:extLst/>
          </p:nvPr>
        </p:nvGraphicFramePr>
        <p:xfrm>
          <a:off x="4433571" y="2726809"/>
          <a:ext cx="398008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Ф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12" y="3069397"/>
            <a:ext cx="465584" cy="465584"/>
          </a:xfrm>
          <a:prstGeom prst="rect">
            <a:avLst/>
          </a:prstGeom>
        </p:spPr>
      </p:pic>
      <p:sp>
        <p:nvSpPr>
          <p:cNvPr id="98" name="Округлена прямокутна виноска 42"/>
          <p:cNvSpPr/>
          <p:nvPr/>
        </p:nvSpPr>
        <p:spPr>
          <a:xfrm>
            <a:off x="4473408" y="3107309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47202" y="5619671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Головне, контекстне, спливаюче… 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01" name="Таблиця 100"/>
          <p:cNvGraphicFramePr>
            <a:graphicFrameLocks noGrp="1"/>
          </p:cNvGraphicFramePr>
          <p:nvPr>
            <p:extLst/>
          </p:nvPr>
        </p:nvGraphicFramePr>
        <p:xfrm>
          <a:off x="4922554" y="3111109"/>
          <a:ext cx="199004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ю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" name="Рисунок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064" y="3458190"/>
            <a:ext cx="465584" cy="465584"/>
          </a:xfrm>
          <a:prstGeom prst="rect">
            <a:avLst/>
          </a:prstGeom>
        </p:spPr>
      </p:pic>
      <p:sp>
        <p:nvSpPr>
          <p:cNvPr id="103" name="Округлена прямокутна виноска 47"/>
          <p:cNvSpPr/>
          <p:nvPr/>
        </p:nvSpPr>
        <p:spPr>
          <a:xfrm>
            <a:off x="3447386" y="3498420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7202" y="5619671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Один із пристроїв введення інформації.</a:t>
            </a: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06" name="Таблиця 105"/>
          <p:cNvGraphicFramePr>
            <a:graphicFrameLocks noGrp="1"/>
          </p:cNvGraphicFramePr>
          <p:nvPr>
            <p:extLst/>
          </p:nvPr>
        </p:nvGraphicFramePr>
        <p:xfrm>
          <a:off x="3936061" y="3498420"/>
          <a:ext cx="497510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7" name="Рисунок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12" y="3858460"/>
            <a:ext cx="465584" cy="465584"/>
          </a:xfrm>
          <a:prstGeom prst="rect">
            <a:avLst/>
          </a:prstGeom>
        </p:spPr>
      </p:pic>
      <p:sp>
        <p:nvSpPr>
          <p:cNvPr id="108" name="Округлена прямокутна виноска 52"/>
          <p:cNvSpPr/>
          <p:nvPr/>
        </p:nvSpPr>
        <p:spPr>
          <a:xfrm>
            <a:off x="3447386" y="3885399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47202" y="5619671"/>
            <a:ext cx="11754931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8. Портативний комп’ютер із забезпеченням доступу до інтернету.</a:t>
            </a: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11" name="Таблиця 110"/>
          <p:cNvGraphicFramePr>
            <a:graphicFrameLocks noGrp="1"/>
          </p:cNvGraphicFramePr>
          <p:nvPr>
            <p:extLst/>
          </p:nvPr>
        </p:nvGraphicFramePr>
        <p:xfrm>
          <a:off x="3919710" y="3885399"/>
          <a:ext cx="298506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б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" name="Рисунок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80" y="4245654"/>
            <a:ext cx="465584" cy="465584"/>
          </a:xfrm>
          <a:prstGeom prst="rect">
            <a:avLst/>
          </a:prstGeom>
        </p:spPr>
      </p:pic>
      <p:sp>
        <p:nvSpPr>
          <p:cNvPr id="113" name="Округлена прямокутна виноска 57"/>
          <p:cNvSpPr/>
          <p:nvPr/>
        </p:nvSpPr>
        <p:spPr>
          <a:xfrm>
            <a:off x="3442015" y="4258439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47202" y="5619671"/>
            <a:ext cx="11754931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9. Один із режимів роботи в середовищі редактора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презентації.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16" name="Таблиця 115"/>
          <p:cNvGraphicFramePr>
            <a:graphicFrameLocks noGrp="1"/>
          </p:cNvGraphicFramePr>
          <p:nvPr>
            <p:extLst/>
          </p:nvPr>
        </p:nvGraphicFramePr>
        <p:xfrm>
          <a:off x="3922030" y="4259469"/>
          <a:ext cx="447759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й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й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7" name="Рисунок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27" y="4618479"/>
            <a:ext cx="465584" cy="465584"/>
          </a:xfrm>
          <a:prstGeom prst="rect">
            <a:avLst/>
          </a:prstGeom>
        </p:spPr>
      </p:pic>
      <p:sp>
        <p:nvSpPr>
          <p:cNvPr id="118" name="Округлена прямокутна виноска 70"/>
          <p:cNvSpPr/>
          <p:nvPr/>
        </p:nvSpPr>
        <p:spPr>
          <a:xfrm>
            <a:off x="2629081" y="4630846"/>
            <a:ext cx="730944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47202" y="5619671"/>
            <a:ext cx="11754931" cy="46166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10. Істота, явище або предмет. 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21" name="Таблиця 120"/>
          <p:cNvGraphicFramePr>
            <a:graphicFrameLocks noGrp="1"/>
          </p:cNvGraphicFramePr>
          <p:nvPr>
            <p:extLst/>
          </p:nvPr>
        </p:nvGraphicFramePr>
        <p:xfrm>
          <a:off x="3438479" y="4639725"/>
          <a:ext cx="248755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б’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є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2" name="Рисунок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11" y="5006314"/>
            <a:ext cx="465584" cy="465584"/>
          </a:xfrm>
          <a:prstGeom prst="rect">
            <a:avLst/>
          </a:prstGeom>
        </p:spPr>
      </p:pic>
      <p:sp>
        <p:nvSpPr>
          <p:cNvPr id="123" name="Округлена прямокутна виноска 79"/>
          <p:cNvSpPr/>
          <p:nvPr/>
        </p:nvSpPr>
        <p:spPr>
          <a:xfrm>
            <a:off x="3650356" y="5018458"/>
            <a:ext cx="730944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47202" y="5619671"/>
            <a:ext cx="11754931" cy="83099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11. Набір даних, що зберігається в пам’яті комп’ютера та має ім’я.</a:t>
            </a:r>
          </a:p>
        </p:txBody>
      </p:sp>
      <p:pic>
        <p:nvPicPr>
          <p:cNvPr id="125" name="Рисунок 1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191" y="5611163"/>
            <a:ext cx="551982" cy="391576"/>
          </a:xfrm>
          <a:prstGeom prst="rect">
            <a:avLst/>
          </a:prstGeom>
        </p:spPr>
      </p:pic>
      <p:graphicFrame>
        <p:nvGraphicFramePr>
          <p:cNvPr id="126" name="Таблиця 125"/>
          <p:cNvGraphicFramePr>
            <a:graphicFrameLocks noGrp="1"/>
          </p:cNvGraphicFramePr>
          <p:nvPr>
            <p:extLst/>
          </p:nvPr>
        </p:nvGraphicFramePr>
        <p:xfrm>
          <a:off x="4433571" y="5018458"/>
          <a:ext cx="1990040" cy="381000"/>
        </p:xfrm>
        <a:graphic>
          <a:graphicData uri="http://schemas.openxmlformats.org/drawingml/2006/table">
            <a:tbl>
              <a:tblPr firstRow="1" bandRow="1"/>
              <a:tblGrid>
                <a:gridCol w="4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Ф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й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7" name="Стрілка вправо 61">
            <a:hlinkClick r:id="" action="ppaction://hlinkshowjump?jump=nextslide"/>
          </p:cNvPr>
          <p:cNvSpPr/>
          <p:nvPr/>
        </p:nvSpPr>
        <p:spPr>
          <a:xfrm>
            <a:off x="9361171" y="4452611"/>
            <a:ext cx="1194789" cy="718780"/>
          </a:xfrm>
          <a:prstGeom prst="rightArrow">
            <a:avLst/>
          </a:prstGeom>
          <a:solidFill>
            <a:srgbClr val="0099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128" name="Picture 2" descr="https://pixabay.com/static/uploads/photo/2013/07/13/10/05/computer-156513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" y="2146738"/>
            <a:ext cx="3287119" cy="241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5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9" grpId="0" animBg="1"/>
      <p:bldP spid="79" grpId="1" animBg="1"/>
      <p:bldP spid="84" grpId="0" animBg="1"/>
      <p:bldP spid="84" grpId="1" animBg="1"/>
      <p:bldP spid="89" grpId="0" animBg="1"/>
      <p:bldP spid="89" grpId="1" animBg="1"/>
      <p:bldP spid="94" grpId="0" animBg="1"/>
      <p:bldP spid="94" grpId="1" animBg="1"/>
      <p:bldP spid="99" grpId="0" animBg="1"/>
      <p:bldP spid="99" grpId="1" animBg="1"/>
      <p:bldP spid="104" grpId="0" animBg="1"/>
      <p:bldP spid="104" grpId="1" animBg="1"/>
      <p:bldP spid="109" grpId="0" animBg="1"/>
      <p:bldP spid="109" grpId="1" animBg="1"/>
      <p:bldP spid="114" grpId="0" animBg="1"/>
      <p:bldP spid="114" grpId="1" animBg="1"/>
      <p:bldP spid="119" grpId="0" animBg="1"/>
      <p:bldP spid="119" grpId="1" animBg="1"/>
      <p:bldP spid="124" grpId="0" animBg="1"/>
      <p:bldP spid="124" grpId="1" animBg="1"/>
      <p:bldP spid="1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5" name="Picture 2" descr="http://www.profi-forex.org/system/news/A01-13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649" y="3782991"/>
            <a:ext cx="2696964" cy="20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downstech.com.au/images/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5" r="100000">
                        <a14:foregroundMark x1="9016" y1="82895" x2="69262" y2="83224"/>
                        <a14:foregroundMark x1="82582" y1="82237" x2="87910" y2="90461"/>
                        <a14:foregroundMark x1="87910" y1="12829" x2="87295" y2="64803"/>
                        <a14:foregroundMark x1="74180" y1="16118" x2="74180" y2="49671"/>
                        <a14:foregroundMark x1="32787" y1="67763" x2="55738" y2="67763"/>
                        <a14:foregroundMark x1="32172" y1="66776" x2="30943" y2="68092"/>
                        <a14:backgroundMark x1="32582" y1="72697" x2="67213" y2="73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17" y="3753963"/>
            <a:ext cx="3547712" cy="22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1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899592" y="1268760"/>
          <a:ext cx="3240360" cy="502920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50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П</a:t>
                      </a:r>
                      <a:r>
                        <a:rPr lang="uk-UA" sz="1200" b="1" i="1" dirty="0">
                          <a:solidFill>
                            <a:srgbClr val="002060"/>
                          </a:solidFill>
                        </a:rPr>
                        <a:t>’</a:t>
                      </a:r>
                      <a:endParaRPr lang="uk-UA" sz="14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899592" y="3280440"/>
          <a:ext cx="405045" cy="301752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2" y="6297960"/>
            <a:ext cx="359877" cy="359877"/>
          </a:xfrm>
          <a:prstGeom prst="rect">
            <a:avLst/>
          </a:prstGeom>
        </p:spPr>
      </p:pic>
      <p:sp>
        <p:nvSpPr>
          <p:cNvPr id="10" name="Прямокутна виноска 17"/>
          <p:cNvSpPr/>
          <p:nvPr/>
        </p:nvSpPr>
        <p:spPr>
          <a:xfrm>
            <a:off x="899592" y="2536923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Пристрій для введення інформації за допомогою клавіш.</a:t>
            </a:r>
            <a:endParaRPr kumimoji="0" lang="uk-UA" sz="2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437" y="4975854"/>
            <a:ext cx="359877" cy="359877"/>
          </a:xfrm>
          <a:prstGeom prst="rect">
            <a:avLst/>
          </a:prstGeom>
        </p:spPr>
      </p:pic>
      <p:sp>
        <p:nvSpPr>
          <p:cNvPr id="14" name="Прямокутна виноска 21"/>
          <p:cNvSpPr/>
          <p:nvPr/>
        </p:nvSpPr>
        <p:spPr>
          <a:xfrm>
            <a:off x="1304637" y="2200111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Пристрій, який відображає те,</a:t>
            </a:r>
            <a:b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чим працює користувач.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1307852" y="2609880"/>
          <a:ext cx="405045" cy="234696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80" y="4293096"/>
            <a:ext cx="359877" cy="359877"/>
          </a:xfrm>
          <a:prstGeom prst="rect">
            <a:avLst/>
          </a:prstGeom>
        </p:spPr>
      </p:pic>
      <p:sp>
        <p:nvSpPr>
          <p:cNvPr id="19" name="Прямокутна виноска 25"/>
          <p:cNvSpPr/>
          <p:nvPr/>
        </p:nvSpPr>
        <p:spPr>
          <a:xfrm>
            <a:off x="1716112" y="2541870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Пристрій, за допомогою якого можна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керувати вказівником на екрані.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>
            <p:extLst/>
          </p:nvPr>
        </p:nvGraphicFramePr>
        <p:xfrm>
          <a:off x="1706427" y="3268627"/>
          <a:ext cx="405045" cy="100584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16" y="3950068"/>
            <a:ext cx="359877" cy="359877"/>
          </a:xfrm>
          <a:prstGeom prst="rect">
            <a:avLst/>
          </a:prstGeom>
        </p:spPr>
      </p:pic>
      <p:sp>
        <p:nvSpPr>
          <p:cNvPr id="24" name="Прямокутна виноска 30"/>
          <p:cNvSpPr/>
          <p:nvPr/>
        </p:nvSpPr>
        <p:spPr>
          <a:xfrm>
            <a:off x="2915816" y="1196752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Пристрій, який роздруковує на папері зображення та тексти.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>
            <p:extLst/>
          </p:nvPr>
        </p:nvGraphicFramePr>
        <p:xfrm>
          <a:off x="2923189" y="1603108"/>
          <a:ext cx="405045" cy="234696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41" y="3645187"/>
            <a:ext cx="359877" cy="359877"/>
          </a:xfrm>
          <a:prstGeom prst="rect">
            <a:avLst/>
          </a:prstGeom>
        </p:spPr>
      </p:pic>
      <p:sp>
        <p:nvSpPr>
          <p:cNvPr id="29" name="Прямокутна виноска 35"/>
          <p:cNvSpPr/>
          <p:nvPr/>
        </p:nvSpPr>
        <p:spPr>
          <a:xfrm>
            <a:off x="3343042" y="1545839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Пристрій, за допомогою якого можна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отримати доступ до мережі Інтернет.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3329503" y="1939487"/>
          <a:ext cx="405045" cy="167640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600" b="1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11" y="3296818"/>
            <a:ext cx="359877" cy="359877"/>
          </a:xfrm>
          <a:prstGeom prst="rect">
            <a:avLst/>
          </a:prstGeom>
        </p:spPr>
      </p:pic>
      <p:sp>
        <p:nvSpPr>
          <p:cNvPr id="34" name="Прямокутна виноска 40"/>
          <p:cNvSpPr/>
          <p:nvPr/>
        </p:nvSpPr>
        <p:spPr>
          <a:xfrm>
            <a:off x="3730728" y="879089"/>
            <a:ext cx="385677" cy="358669"/>
          </a:xfrm>
          <a:prstGeom prst="wedgeRectCallout">
            <a:avLst>
              <a:gd name="adj1" fmla="val -3329"/>
              <a:gd name="adj2" fmla="val 65392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78967" y="4725144"/>
            <a:ext cx="923894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Пристрій, потрібний для введення графічної інформації в комп’ютер.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926" y="4725144"/>
            <a:ext cx="551982" cy="381130"/>
          </a:xfrm>
          <a:prstGeom prst="rect">
            <a:avLst/>
          </a:prstGeom>
        </p:spPr>
      </p:pic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3734726" y="1268760"/>
          <a:ext cx="405045" cy="1676400"/>
        </p:xfrm>
        <a:graphic>
          <a:graphicData uri="http://schemas.openxmlformats.org/drawingml/2006/table">
            <a:tbl>
              <a:tblPr firstRow="1" bandRow="1"/>
              <a:tblGrid>
                <a:gridCol w="40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600" b="1" i="1" dirty="0">
                          <a:solidFill>
                            <a:srgbClr val="00206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Штрихова стрілка вправо 44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22295" y="5856994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39" name="Picture 2" descr="https://pixabay.com/static/uploads/photo/2013/07/13/10/05/computer-156513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01" y="1266069"/>
            <a:ext cx="4944887" cy="36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5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55" name="Таблиця 54"/>
          <p:cNvGraphicFramePr>
            <a:graphicFrameLocks noGrp="1"/>
          </p:cNvGraphicFramePr>
          <p:nvPr>
            <p:extLst/>
          </p:nvPr>
        </p:nvGraphicFramePr>
        <p:xfrm>
          <a:off x="1924131" y="1289442"/>
          <a:ext cx="8280921" cy="3954168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4117962064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50942405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015087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07449678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79060317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951329699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02413189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424614062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78420792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41391218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671365919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48115404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90632025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81028169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61437318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535234784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975769828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313705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156890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592973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365363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208534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796635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561483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500" b="1" i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487080"/>
                  </a:ext>
                </a:extLst>
              </a:tr>
            </a:tbl>
          </a:graphicData>
        </a:graphic>
      </p:graphicFrame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60" y="5243610"/>
            <a:ext cx="418177" cy="418177"/>
          </a:xfrm>
          <a:prstGeom prst="rect">
            <a:avLst/>
          </a:prstGeom>
        </p:spPr>
      </p:pic>
      <p:sp>
        <p:nvSpPr>
          <p:cNvPr id="57" name="Прямокутна виноска 10"/>
          <p:cNvSpPr/>
          <p:nvPr/>
        </p:nvSpPr>
        <p:spPr>
          <a:xfrm>
            <a:off x="4372404" y="1097611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7203" y="5694347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Всесвітня мережа.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694347"/>
            <a:ext cx="539334" cy="381130"/>
          </a:xfrm>
          <a:prstGeom prst="rect">
            <a:avLst/>
          </a:prstGeom>
        </p:spPr>
      </p:pic>
      <p:graphicFrame>
        <p:nvGraphicFramePr>
          <p:cNvPr id="60" name="Таблиця 59"/>
          <p:cNvGraphicFramePr>
            <a:graphicFrameLocks noGrp="1"/>
          </p:cNvGraphicFramePr>
          <p:nvPr>
            <p:extLst/>
          </p:nvPr>
        </p:nvGraphicFramePr>
        <p:xfrm>
          <a:off x="4841991" y="1289442"/>
          <a:ext cx="487113" cy="3954168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491292901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366819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755689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401582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823988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462477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6377798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47181"/>
                  </a:ext>
                </a:extLst>
              </a:tr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139600"/>
                  </a:ext>
                </a:extLst>
              </a:tr>
            </a:tbl>
          </a:graphicData>
        </a:graphic>
      </p:graphicFrame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28" y="1744856"/>
            <a:ext cx="576064" cy="576064"/>
          </a:xfrm>
          <a:prstGeom prst="rect">
            <a:avLst/>
          </a:prstGeom>
        </p:spPr>
      </p:pic>
      <p:sp>
        <p:nvSpPr>
          <p:cNvPr id="62" name="Прямокутна виноска 17"/>
          <p:cNvSpPr/>
          <p:nvPr/>
        </p:nvSpPr>
        <p:spPr>
          <a:xfrm>
            <a:off x="1917407" y="1835343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7203" y="5703639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 веб-сайту.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03639"/>
            <a:ext cx="539334" cy="381130"/>
          </a:xfrm>
          <a:prstGeom prst="rect">
            <a:avLst/>
          </a:prstGeom>
        </p:spPr>
      </p:pic>
      <p:graphicFrame>
        <p:nvGraphicFramePr>
          <p:cNvPr id="65" name="Таблиця 64"/>
          <p:cNvGraphicFramePr>
            <a:graphicFrameLocks noGrp="1"/>
          </p:cNvGraphicFramePr>
          <p:nvPr>
            <p:extLst/>
          </p:nvPr>
        </p:nvGraphicFramePr>
        <p:xfrm>
          <a:off x="2419716" y="1783792"/>
          <a:ext cx="3896904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377952063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14130098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80466463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529338813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43020064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649660128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732588963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398349849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795254"/>
                  </a:ext>
                </a:extLst>
              </a:tr>
            </a:tbl>
          </a:graphicData>
        </a:graphic>
      </p:graphicFrame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8" y="2233423"/>
            <a:ext cx="576064" cy="576064"/>
          </a:xfrm>
          <a:prstGeom prst="rect">
            <a:avLst/>
          </a:prstGeom>
        </p:spPr>
      </p:pic>
      <p:sp>
        <p:nvSpPr>
          <p:cNvPr id="67" name="Прямокутна виноска 22"/>
          <p:cNvSpPr/>
          <p:nvPr/>
        </p:nvSpPr>
        <p:spPr>
          <a:xfrm>
            <a:off x="2860236" y="2313967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7203" y="5733256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Місце в Інтернеті, де розміщують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різноманітні файли.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33256"/>
            <a:ext cx="539334" cy="381130"/>
          </a:xfrm>
          <a:prstGeom prst="rect">
            <a:avLst/>
          </a:prstGeom>
        </p:spPr>
      </p:pic>
      <p:graphicFrame>
        <p:nvGraphicFramePr>
          <p:cNvPr id="70" name="Таблиця 69"/>
          <p:cNvGraphicFramePr>
            <a:graphicFrameLocks noGrp="1"/>
          </p:cNvGraphicFramePr>
          <p:nvPr>
            <p:extLst/>
          </p:nvPr>
        </p:nvGraphicFramePr>
        <p:xfrm>
          <a:off x="3380652" y="2278142"/>
          <a:ext cx="1948452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2731406809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942331453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57159422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051100716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587243"/>
                  </a:ext>
                </a:extLst>
              </a:tr>
            </a:tbl>
          </a:graphicData>
        </a:graphic>
      </p:graphicFrame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46" y="2738004"/>
            <a:ext cx="576064" cy="576064"/>
          </a:xfrm>
          <a:prstGeom prst="rect">
            <a:avLst/>
          </a:prstGeom>
        </p:spPr>
      </p:pic>
      <p:sp>
        <p:nvSpPr>
          <p:cNvPr id="72" name="Прямокутна виноска 27"/>
          <p:cNvSpPr/>
          <p:nvPr/>
        </p:nvSpPr>
        <p:spPr>
          <a:xfrm>
            <a:off x="2870657" y="2809487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7203" y="5694347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«Дверцята» до інших сторінок та сайтів.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694347"/>
            <a:ext cx="539334" cy="381130"/>
          </a:xfrm>
          <a:prstGeom prst="rect">
            <a:avLst/>
          </a:prstGeom>
        </p:spPr>
      </p:pic>
      <p:graphicFrame>
        <p:nvGraphicFramePr>
          <p:cNvPr id="75" name="Таблиця 74"/>
          <p:cNvGraphicFramePr>
            <a:graphicFrameLocks noGrp="1"/>
          </p:cNvGraphicFramePr>
          <p:nvPr>
            <p:extLst/>
          </p:nvPr>
        </p:nvGraphicFramePr>
        <p:xfrm>
          <a:off x="3385470" y="2778901"/>
          <a:ext cx="6819582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375443791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767378548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77882496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517660963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408270654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87143507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009456969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76832939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755801038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82857644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940130804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40524843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49637917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738074079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973133"/>
                  </a:ext>
                </a:extLst>
              </a:tr>
            </a:tbl>
          </a:graphicData>
        </a:graphic>
      </p:graphicFrame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47" y="3252237"/>
            <a:ext cx="576064" cy="576064"/>
          </a:xfrm>
          <a:prstGeom prst="rect">
            <a:avLst/>
          </a:prstGeom>
        </p:spPr>
      </p:pic>
      <p:sp>
        <p:nvSpPr>
          <p:cNvPr id="77" name="Прямокутна виноска 32"/>
          <p:cNvSpPr/>
          <p:nvPr/>
        </p:nvSpPr>
        <p:spPr>
          <a:xfrm>
            <a:off x="1428448" y="3299665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7203" y="5703639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Програма для перегляду веб-сайтів.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03639"/>
            <a:ext cx="539334" cy="381130"/>
          </a:xfrm>
          <a:prstGeom prst="rect">
            <a:avLst/>
          </a:prstGeom>
        </p:spPr>
      </p:pic>
      <p:graphicFrame>
        <p:nvGraphicFramePr>
          <p:cNvPr id="80" name="Таблиця 79"/>
          <p:cNvGraphicFramePr>
            <a:graphicFrameLocks noGrp="1"/>
          </p:cNvGraphicFramePr>
          <p:nvPr>
            <p:extLst/>
          </p:nvPr>
        </p:nvGraphicFramePr>
        <p:xfrm>
          <a:off x="1924131" y="3266605"/>
          <a:ext cx="3409791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210426770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77341388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64936025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351411894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85080646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588240363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509317341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404793"/>
                  </a:ext>
                </a:extLst>
              </a:tr>
            </a:tbl>
          </a:graphicData>
        </a:graphic>
      </p:graphicFrame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14" y="3760876"/>
            <a:ext cx="576064" cy="576064"/>
          </a:xfrm>
          <a:prstGeom prst="rect">
            <a:avLst/>
          </a:prstGeom>
        </p:spPr>
      </p:pic>
      <p:sp>
        <p:nvSpPr>
          <p:cNvPr id="82" name="Прямокутна виноска 37"/>
          <p:cNvSpPr/>
          <p:nvPr/>
        </p:nvSpPr>
        <p:spPr>
          <a:xfrm>
            <a:off x="3886323" y="3805595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7203" y="5703639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Одна з пошукових систем.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03639"/>
            <a:ext cx="539334" cy="381130"/>
          </a:xfrm>
          <a:prstGeom prst="rect">
            <a:avLst/>
          </a:prstGeom>
        </p:spPr>
      </p:pic>
      <p:graphicFrame>
        <p:nvGraphicFramePr>
          <p:cNvPr id="85" name="Таблиця 84"/>
          <p:cNvGraphicFramePr>
            <a:graphicFrameLocks noGrp="1"/>
          </p:cNvGraphicFramePr>
          <p:nvPr>
            <p:extLst/>
          </p:nvPr>
        </p:nvGraphicFramePr>
        <p:xfrm>
          <a:off x="4354878" y="3767364"/>
          <a:ext cx="2922678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1070031625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65839313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46447170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60259532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041163992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159899101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729978"/>
                  </a:ext>
                </a:extLst>
              </a:tr>
            </a:tbl>
          </a:graphicData>
        </a:graphic>
      </p:graphicFrame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730" y="4239783"/>
            <a:ext cx="576064" cy="576064"/>
          </a:xfrm>
          <a:prstGeom prst="rect">
            <a:avLst/>
          </a:prstGeom>
        </p:spPr>
      </p:pic>
      <p:sp>
        <p:nvSpPr>
          <p:cNvPr id="87" name="Прямокутна виноска 42"/>
          <p:cNvSpPr/>
          <p:nvPr/>
        </p:nvSpPr>
        <p:spPr>
          <a:xfrm>
            <a:off x="3883317" y="4270344"/>
            <a:ext cx="432048" cy="398080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7203" y="5703639"/>
            <a:ext cx="11686766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Всесвітнє павутиння.</a:t>
            </a: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03639"/>
            <a:ext cx="539334" cy="381130"/>
          </a:xfrm>
          <a:prstGeom prst="rect">
            <a:avLst/>
          </a:prstGeom>
        </p:spPr>
      </p:pic>
      <p:graphicFrame>
        <p:nvGraphicFramePr>
          <p:cNvPr id="90" name="Таблиця 89"/>
          <p:cNvGraphicFramePr>
            <a:graphicFrameLocks noGrp="1"/>
          </p:cNvGraphicFramePr>
          <p:nvPr>
            <p:extLst/>
          </p:nvPr>
        </p:nvGraphicFramePr>
        <p:xfrm>
          <a:off x="4358722" y="4258351"/>
          <a:ext cx="1461339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284241725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930856771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479113030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1773340"/>
                  </a:ext>
                </a:extLst>
              </a:tr>
            </a:tbl>
          </a:graphicData>
        </a:graphic>
      </p:graphicFrame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01" y="4717581"/>
            <a:ext cx="576064" cy="576064"/>
          </a:xfrm>
          <a:prstGeom prst="rect">
            <a:avLst/>
          </a:prstGeom>
        </p:spPr>
      </p:pic>
      <p:sp>
        <p:nvSpPr>
          <p:cNvPr id="92" name="Прямокутна виноска 47"/>
          <p:cNvSpPr/>
          <p:nvPr/>
        </p:nvSpPr>
        <p:spPr>
          <a:xfrm>
            <a:off x="1423907" y="4783006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47203" y="5703639"/>
            <a:ext cx="1168676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яка допоможе перенести зображення з сайту на комп’ютер.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310" y="5703639"/>
            <a:ext cx="539334" cy="381130"/>
          </a:xfrm>
          <a:prstGeom prst="rect">
            <a:avLst/>
          </a:prstGeom>
        </p:spPr>
      </p:pic>
      <p:graphicFrame>
        <p:nvGraphicFramePr>
          <p:cNvPr id="95" name="Таблиця 94"/>
          <p:cNvGraphicFramePr>
            <a:graphicFrameLocks noGrp="1"/>
          </p:cNvGraphicFramePr>
          <p:nvPr>
            <p:extLst/>
          </p:nvPr>
        </p:nvGraphicFramePr>
        <p:xfrm>
          <a:off x="1926983" y="4747205"/>
          <a:ext cx="3896904" cy="494271"/>
        </p:xfrm>
        <a:graphic>
          <a:graphicData uri="http://schemas.openxmlformats.org/drawingml/2006/table">
            <a:tbl>
              <a:tblPr firstRow="1" bandRow="1"/>
              <a:tblGrid>
                <a:gridCol w="487113">
                  <a:extLst>
                    <a:ext uri="{9D8B030D-6E8A-4147-A177-3AD203B41FA5}">
                      <a16:colId xmlns:a16="http://schemas.microsoft.com/office/drawing/2014/main" val="3807931808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04146674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1200455774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95266143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80810926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114366797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385719150"/>
                    </a:ext>
                  </a:extLst>
                </a:gridCol>
                <a:gridCol w="487113">
                  <a:extLst>
                    <a:ext uri="{9D8B030D-6E8A-4147-A177-3AD203B41FA5}">
                      <a16:colId xmlns:a16="http://schemas.microsoft.com/office/drawing/2014/main" val="2412732799"/>
                    </a:ext>
                  </a:extLst>
                </a:gridCol>
              </a:tblGrid>
              <a:tr h="494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500" b="1" i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832156"/>
                  </a:ext>
                </a:extLst>
              </a:tr>
            </a:tbl>
          </a:graphicData>
        </a:graphic>
      </p:graphicFrame>
      <p:sp>
        <p:nvSpPr>
          <p:cNvPr id="96" name="Штрихова стрілка вправо 50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538478" y="4385861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97" name="Picture 2" descr="Результат пошуку зображень за запитом &quot;Яндекс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6"/>
          <a:stretch/>
        </p:blipFill>
        <p:spPr bwMode="auto">
          <a:xfrm>
            <a:off x="8077617" y="3456298"/>
            <a:ext cx="2067774" cy="20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ick, cursor, finger, gesture, hand, pointer, press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28" y="1006186"/>
            <a:ext cx="1927158" cy="192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9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7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8" grpId="0" animBg="1"/>
      <p:bldP spid="78" grpId="1" animBg="1"/>
      <p:bldP spid="83" grpId="0" animBg="1"/>
      <p:bldP spid="83" grpId="1" animBg="1"/>
      <p:bldP spid="88" grpId="0" animBg="1"/>
      <p:bldP spid="88" grpId="1" animBg="1"/>
      <p:bldP spid="93" grpId="0" animBg="1"/>
      <p:bldP spid="93" grpId="1" animBg="1"/>
      <p:bldP spid="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4" descr="http://www.psychologos.ru/images/Neznaika_1420187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29" y="1391669"/>
            <a:ext cx="1688305" cy="270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я 11"/>
          <p:cNvGraphicFramePr>
            <a:graphicFrameLocks noGrp="1"/>
          </p:cNvGraphicFramePr>
          <p:nvPr/>
        </p:nvGraphicFramePr>
        <p:xfrm>
          <a:off x="2606937" y="1130459"/>
          <a:ext cx="7025088" cy="4824540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91176642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9849501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11845559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1750340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5307361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0850650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60818176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06688226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96309917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85795323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15112774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41640488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06127616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19812440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08520300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407838599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961670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262608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44089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778971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680402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311559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39004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8403996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78756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931587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174094"/>
                  </a:ext>
                </a:extLst>
              </a:tr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58986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9" y="1085343"/>
            <a:ext cx="473273" cy="473273"/>
          </a:xfrm>
          <a:prstGeom prst="rect">
            <a:avLst/>
          </a:prstGeom>
        </p:spPr>
      </p:pic>
      <p:sp>
        <p:nvSpPr>
          <p:cNvPr id="17" name="Прямокутна виноска 10"/>
          <p:cNvSpPr/>
          <p:nvPr/>
        </p:nvSpPr>
        <p:spPr>
          <a:xfrm>
            <a:off x="2966977" y="1130459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Малюк, який знав усе на світі.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20" name="Таблиця 19"/>
          <p:cNvGraphicFramePr>
            <a:graphicFrameLocks noGrp="1"/>
          </p:cNvGraphicFramePr>
          <p:nvPr/>
        </p:nvGraphicFramePr>
        <p:xfrm>
          <a:off x="3478102" y="1130459"/>
          <a:ext cx="2634408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73069227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24227047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02833808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8621630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05289836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162910728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й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031476"/>
                  </a:ext>
                </a:extLst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09" y="1490497"/>
            <a:ext cx="473273" cy="473273"/>
          </a:xfrm>
          <a:prstGeom prst="rect">
            <a:avLst/>
          </a:prstGeom>
        </p:spPr>
      </p:pic>
      <p:sp>
        <p:nvSpPr>
          <p:cNvPr id="22" name="Прямокутна виноска 15"/>
          <p:cNvSpPr/>
          <p:nvPr/>
        </p:nvSpPr>
        <p:spPr>
          <a:xfrm>
            <a:off x="3903081" y="1552065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Вулиця, на якій жив Незнайко.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25" name="Таблиця 24"/>
          <p:cNvGraphicFramePr>
            <a:graphicFrameLocks noGrp="1"/>
          </p:cNvGraphicFramePr>
          <p:nvPr/>
        </p:nvGraphicFramePr>
        <p:xfrm>
          <a:off x="4362215" y="1526112"/>
          <a:ext cx="4390680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106363293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23875419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1572851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62399986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88677539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92976366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33685967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12673945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08915944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679233319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ru-RU" sz="20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  <a:endParaRPr lang="uk-UA" sz="20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14511"/>
                  </a:ext>
                </a:extLst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10" y="1880443"/>
            <a:ext cx="473273" cy="473273"/>
          </a:xfrm>
          <a:prstGeom prst="rect">
            <a:avLst/>
          </a:prstGeom>
        </p:spPr>
      </p:pic>
      <p:sp>
        <p:nvSpPr>
          <p:cNvPr id="27" name="Прямокутна виноска 20"/>
          <p:cNvSpPr/>
          <p:nvPr/>
        </p:nvSpPr>
        <p:spPr>
          <a:xfrm>
            <a:off x="3898239" y="1931839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Мешканець Квіткового міста.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30" name="Таблиця 29"/>
          <p:cNvGraphicFramePr>
            <a:graphicFrameLocks noGrp="1"/>
          </p:cNvGraphicFramePr>
          <p:nvPr/>
        </p:nvGraphicFramePr>
        <p:xfrm>
          <a:off x="4362215" y="1931839"/>
          <a:ext cx="4390680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287419459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0585257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25607559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88169182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70550033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00198935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15325089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09507670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01246947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507479296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58389"/>
                  </a:ext>
                </a:extLst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25" y="2343303"/>
            <a:ext cx="473273" cy="473273"/>
          </a:xfrm>
          <a:prstGeom prst="rect">
            <a:avLst/>
          </a:prstGeom>
        </p:spPr>
      </p:pic>
      <p:sp>
        <p:nvSpPr>
          <p:cNvPr id="32" name="Прямокутна виноска 29"/>
          <p:cNvSpPr/>
          <p:nvPr/>
        </p:nvSpPr>
        <p:spPr>
          <a:xfrm>
            <a:off x="2966977" y="2343303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Лікар, який лікував від усіх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хвороб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35" name="Таблиця 34"/>
          <p:cNvGraphicFramePr>
            <a:graphicFrameLocks noGrp="1"/>
          </p:cNvGraphicFramePr>
          <p:nvPr/>
        </p:nvGraphicFramePr>
        <p:xfrm>
          <a:off x="3486881" y="2327521"/>
          <a:ext cx="3512544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279618376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46944269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51039687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8437901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91169070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73428748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45866162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795552620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818215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59" y="2695635"/>
            <a:ext cx="473273" cy="473273"/>
          </a:xfrm>
          <a:prstGeom prst="rect">
            <a:avLst/>
          </a:prstGeom>
        </p:spPr>
      </p:pic>
      <p:sp>
        <p:nvSpPr>
          <p:cNvPr id="37" name="Прямокутна виноска 39"/>
          <p:cNvSpPr/>
          <p:nvPr/>
        </p:nvSpPr>
        <p:spPr>
          <a:xfrm>
            <a:off x="2102881" y="2747031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Малюк, який дуже любив газовану воду з сиропом.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40" name="Таблиця 39"/>
          <p:cNvGraphicFramePr>
            <a:graphicFrameLocks noGrp="1"/>
          </p:cNvGraphicFramePr>
          <p:nvPr/>
        </p:nvGraphicFramePr>
        <p:xfrm>
          <a:off x="2606937" y="2726210"/>
          <a:ext cx="3512544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344627113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7058292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47176528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12799885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66897203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53219942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20461676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989574500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329870"/>
                  </a:ext>
                </a:extLst>
              </a:tr>
            </a:tbl>
          </a:graphicData>
        </a:graphic>
      </p:graphicFrame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08" y="3117512"/>
            <a:ext cx="473273" cy="473273"/>
          </a:xfrm>
          <a:prstGeom prst="rect">
            <a:avLst/>
          </a:prstGeom>
        </p:spPr>
      </p:pic>
      <p:sp>
        <p:nvSpPr>
          <p:cNvPr id="42" name="Прямокутна виноска 44"/>
          <p:cNvSpPr/>
          <p:nvPr/>
        </p:nvSpPr>
        <p:spPr>
          <a:xfrm>
            <a:off x="3399025" y="3168908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Знаменитий механік цього міста.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45" name="Таблиця 44"/>
          <p:cNvGraphicFramePr>
            <a:graphicFrameLocks noGrp="1"/>
          </p:cNvGraphicFramePr>
          <p:nvPr/>
        </p:nvGraphicFramePr>
        <p:xfrm>
          <a:off x="3921410" y="3128255"/>
          <a:ext cx="3073476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327092286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724245394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65208144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7533875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95392089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34504003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505181989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625072"/>
                  </a:ext>
                </a:extLst>
              </a:tr>
            </a:tbl>
          </a:graphicData>
        </a:graphic>
      </p:graphicFrame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52" y="3510184"/>
            <a:ext cx="473273" cy="473273"/>
          </a:xfrm>
          <a:prstGeom prst="rect">
            <a:avLst/>
          </a:prstGeom>
        </p:spPr>
      </p:pic>
      <p:sp>
        <p:nvSpPr>
          <p:cNvPr id="47" name="Прямокутна виноска 49"/>
          <p:cNvSpPr/>
          <p:nvPr/>
        </p:nvSpPr>
        <p:spPr>
          <a:xfrm>
            <a:off x="4335129" y="3561580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7202" y="6027003"/>
            <a:ext cx="11745811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Найвідоміший малюк, який завжди потрапляв у різні пригоди. 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50" name="Таблиця 49"/>
          <p:cNvGraphicFramePr>
            <a:graphicFrameLocks noGrp="1"/>
          </p:cNvGraphicFramePr>
          <p:nvPr/>
        </p:nvGraphicFramePr>
        <p:xfrm>
          <a:off x="4813808" y="3540970"/>
          <a:ext cx="3512544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2285942456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091923456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58169756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27204339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3244025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41910889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027167676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868701615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976100"/>
                  </a:ext>
                </a:extLst>
              </a:tr>
            </a:tbl>
          </a:graphicData>
        </a:graphic>
      </p:graphicFrame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56" y="3917811"/>
            <a:ext cx="473273" cy="473273"/>
          </a:xfrm>
          <a:prstGeom prst="rect">
            <a:avLst/>
          </a:prstGeom>
        </p:spPr>
      </p:pic>
      <p:sp>
        <p:nvSpPr>
          <p:cNvPr id="52" name="Прямокутна виноска 54"/>
          <p:cNvSpPr/>
          <p:nvPr/>
        </p:nvSpPr>
        <p:spPr>
          <a:xfrm>
            <a:off x="4335129" y="3969207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Малюк, який не любив розмовляти.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55" name="Таблиця 54"/>
          <p:cNvGraphicFramePr>
            <a:graphicFrameLocks noGrp="1"/>
          </p:cNvGraphicFramePr>
          <p:nvPr/>
        </p:nvGraphicFramePr>
        <p:xfrm>
          <a:off x="4810832" y="3937644"/>
          <a:ext cx="2634408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338889362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7794704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2810788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59641260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88083751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118172391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984819"/>
                  </a:ext>
                </a:extLst>
              </a:tr>
            </a:tbl>
          </a:graphicData>
        </a:graphic>
      </p:graphicFrame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44" y="4308981"/>
            <a:ext cx="473273" cy="473273"/>
          </a:xfrm>
          <a:prstGeom prst="rect">
            <a:avLst/>
          </a:prstGeom>
        </p:spPr>
      </p:pic>
      <p:sp>
        <p:nvSpPr>
          <p:cNvPr id="57" name="Прямокутна виноска 59"/>
          <p:cNvSpPr/>
          <p:nvPr/>
        </p:nvSpPr>
        <p:spPr>
          <a:xfrm>
            <a:off x="4767177" y="4360377"/>
            <a:ext cx="432048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Малюк, який завжди кудись поспішав.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60" name="Таблиця 59"/>
          <p:cNvGraphicFramePr>
            <a:graphicFrameLocks noGrp="1"/>
          </p:cNvGraphicFramePr>
          <p:nvPr/>
        </p:nvGraphicFramePr>
        <p:xfrm>
          <a:off x="5241345" y="4344594"/>
          <a:ext cx="4390680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140506370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14475879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58038002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3531027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19853027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5209774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349290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56295017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34349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538998850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й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5968965"/>
                  </a:ext>
                </a:extLst>
              </a:tr>
            </a:tbl>
          </a:graphicData>
        </a:graphic>
      </p:graphicFrame>
      <p:pic>
        <p:nvPicPr>
          <p:cNvPr id="61" name="Рисунок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81" y="4730859"/>
            <a:ext cx="473273" cy="473273"/>
          </a:xfrm>
          <a:prstGeom prst="rect">
            <a:avLst/>
          </a:prstGeom>
        </p:spPr>
      </p:pic>
      <p:sp>
        <p:nvSpPr>
          <p:cNvPr id="62" name="Прямокутна виноска 64"/>
          <p:cNvSpPr/>
          <p:nvPr/>
        </p:nvSpPr>
        <p:spPr>
          <a:xfrm>
            <a:off x="2710633" y="4746639"/>
            <a:ext cx="688392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Відомий музикант Квіткового міста.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65" name="Таблиця 64"/>
          <p:cNvGraphicFramePr>
            <a:graphicFrameLocks noGrp="1"/>
          </p:cNvGraphicFramePr>
          <p:nvPr/>
        </p:nvGraphicFramePr>
        <p:xfrm>
          <a:off x="3486077" y="4746639"/>
          <a:ext cx="2195340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80060643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848482223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130321881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261844377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72345604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204749"/>
                  </a:ext>
                </a:extLst>
              </a:tr>
            </a:tbl>
          </a:graphicData>
        </a:graphic>
      </p:graphicFrame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73" y="5137422"/>
            <a:ext cx="473273" cy="473273"/>
          </a:xfrm>
          <a:prstGeom prst="rect">
            <a:avLst/>
          </a:prstGeom>
        </p:spPr>
      </p:pic>
      <p:sp>
        <p:nvSpPr>
          <p:cNvPr id="67" name="Прямокутна виноска 69"/>
          <p:cNvSpPr/>
          <p:nvPr/>
        </p:nvSpPr>
        <p:spPr>
          <a:xfrm>
            <a:off x="3615049" y="5148684"/>
            <a:ext cx="688392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Помічник Гвинтика. 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70" name="Таблиця 69"/>
          <p:cNvGraphicFramePr>
            <a:graphicFrameLocks noGrp="1"/>
          </p:cNvGraphicFramePr>
          <p:nvPr/>
        </p:nvGraphicFramePr>
        <p:xfrm>
          <a:off x="4357997" y="5143961"/>
          <a:ext cx="3073476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134514897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104887879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386170372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11854870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539748045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95047984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4107793665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59804"/>
                  </a:ext>
                </a:extLst>
              </a:tr>
            </a:tbl>
          </a:graphicData>
        </a:graphic>
      </p:graphicFrame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12" y="5547345"/>
            <a:ext cx="473273" cy="473273"/>
          </a:xfrm>
          <a:prstGeom prst="rect">
            <a:avLst/>
          </a:prstGeom>
        </p:spPr>
      </p:pic>
      <p:sp>
        <p:nvSpPr>
          <p:cNvPr id="72" name="Прямокутна виноска 74"/>
          <p:cNvSpPr/>
          <p:nvPr/>
        </p:nvSpPr>
        <p:spPr>
          <a:xfrm>
            <a:off x="2734017" y="5550421"/>
            <a:ext cx="688392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7202" y="6027003"/>
            <a:ext cx="11745811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Приятель Незнайка, який жив на вулиці Маргариток.</a:t>
            </a: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355" y="6027003"/>
            <a:ext cx="539334" cy="381130"/>
          </a:xfrm>
          <a:prstGeom prst="rect">
            <a:avLst/>
          </a:prstGeom>
        </p:spPr>
      </p:pic>
      <p:graphicFrame>
        <p:nvGraphicFramePr>
          <p:cNvPr id="75" name="Таблиця 74"/>
          <p:cNvGraphicFramePr>
            <a:graphicFrameLocks noGrp="1"/>
          </p:cNvGraphicFramePr>
          <p:nvPr/>
        </p:nvGraphicFramePr>
        <p:xfrm>
          <a:off x="3485073" y="5547345"/>
          <a:ext cx="2634408" cy="402045"/>
        </p:xfrm>
        <a:graphic>
          <a:graphicData uri="http://schemas.openxmlformats.org/drawingml/2006/table">
            <a:tbl>
              <a:tblPr firstRow="1" bandRow="1"/>
              <a:tblGrid>
                <a:gridCol w="439068">
                  <a:extLst>
                    <a:ext uri="{9D8B030D-6E8A-4147-A177-3AD203B41FA5}">
                      <a16:colId xmlns:a16="http://schemas.microsoft.com/office/drawing/2014/main" val="3298722058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859169622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051257910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97085459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2879340631"/>
                    </a:ext>
                  </a:extLst>
                </a:gridCol>
                <a:gridCol w="439068">
                  <a:extLst>
                    <a:ext uri="{9D8B030D-6E8A-4147-A177-3AD203B41FA5}">
                      <a16:colId xmlns:a16="http://schemas.microsoft.com/office/drawing/2014/main" val="764860372"/>
                    </a:ext>
                  </a:extLst>
                </a:gridCol>
              </a:tblGrid>
              <a:tr h="402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4411852"/>
                  </a:ext>
                </a:extLst>
              </a:tr>
            </a:tbl>
          </a:graphicData>
        </a:graphic>
      </p:graphicFrame>
      <p:sp>
        <p:nvSpPr>
          <p:cNvPr id="76" name="Штрихова стрілка вправо 7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553161" y="4899098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1026" name="Picture 2" descr="Результат пошуку зображень за запитом &quot;незнайко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5" y="3433839"/>
            <a:ext cx="1898513" cy="23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1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1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750"/>
                            </p:stCondLst>
                            <p:childTnLst>
                              <p:par>
                                <p:cTn id="3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53" grpId="0" animBg="1"/>
      <p:bldP spid="53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86232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>
                <a:solidFill>
                  <a:srgbClr val="FFFFFF"/>
                </a:solidFill>
              </a:rPr>
              <a:t>Алгоритми з розгалуженням і повторенням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/>
          <p:cNvGraphicFramePr>
            <a:graphicFrameLocks noGrp="1"/>
          </p:cNvGraphicFramePr>
          <p:nvPr>
            <p:extLst/>
          </p:nvPr>
        </p:nvGraphicFramePr>
        <p:xfrm>
          <a:off x="2629274" y="1484784"/>
          <a:ext cx="663507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28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7685" marR="1176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7" name="Групувати 6"/>
          <p:cNvGrpSpPr/>
          <p:nvPr/>
        </p:nvGrpSpPr>
        <p:grpSpPr>
          <a:xfrm>
            <a:off x="3165118" y="1253894"/>
            <a:ext cx="1381572" cy="1311010"/>
            <a:chOff x="1641118" y="1253894"/>
            <a:chExt cx="1381572" cy="1311010"/>
          </a:xfrm>
        </p:grpSpPr>
        <p:pic>
          <p:nvPicPr>
            <p:cNvPr id="8" name="Picture 2" descr="http://static.wixstatic.com/media/93830a_0db7a6344b277ecc376dbc768964b97f.png_srz_155_220_85_22_0.50_1.20_0.00_png_srz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118" y="1253894"/>
              <a:ext cx="914658" cy="1311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Округлена прямокутна виноска 14"/>
            <p:cNvSpPr/>
            <p:nvPr/>
          </p:nvSpPr>
          <p:spPr>
            <a:xfrm>
              <a:off x="2548862" y="1489406"/>
              <a:ext cx="473828" cy="427426"/>
            </a:xfrm>
            <a:prstGeom prst="wedgeRoundRectCallout">
              <a:avLst>
                <a:gd name="adj1" fmla="val -73744"/>
                <a:gd name="adj2" fmla="val -2019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4583832" y="1484784"/>
          <a:ext cx="213692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Округлена прямокутна виноска 20"/>
          <p:cNvSpPr/>
          <p:nvPr/>
        </p:nvSpPr>
        <p:spPr>
          <a:xfrm>
            <a:off x="4655840" y="198884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2" name="Групувати 11"/>
          <p:cNvGrpSpPr/>
          <p:nvPr/>
        </p:nvGrpSpPr>
        <p:grpSpPr>
          <a:xfrm>
            <a:off x="1567880" y="1515770"/>
            <a:ext cx="1538650" cy="1265159"/>
            <a:chOff x="43880" y="1515769"/>
            <a:chExt cx="1538650" cy="1265159"/>
          </a:xfrm>
        </p:grpSpPr>
        <p:pic>
          <p:nvPicPr>
            <p:cNvPr id="13" name="Рисунок 12" descr="82311730_2k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504" y="1515769"/>
              <a:ext cx="1475026" cy="1265159"/>
            </a:xfrm>
            <a:prstGeom prst="rect">
              <a:avLst/>
            </a:prstGeom>
          </p:spPr>
        </p:pic>
        <p:sp>
          <p:nvSpPr>
            <p:cNvPr id="14" name="Округлена прямокутна виноска 21"/>
            <p:cNvSpPr/>
            <p:nvPr/>
          </p:nvSpPr>
          <p:spPr>
            <a:xfrm>
              <a:off x="43880" y="2129625"/>
              <a:ext cx="432048" cy="360040"/>
            </a:xfrm>
            <a:prstGeom prst="wedgeRoundRectCallout">
              <a:avLst>
                <a:gd name="adj1" fmla="val 87508"/>
                <a:gd name="adj2" fmla="val -54426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aphicFrame>
        <p:nvGraphicFramePr>
          <p:cNvPr id="15" name="Таблиця 14"/>
          <p:cNvGraphicFramePr>
            <a:graphicFrameLocks noGrp="1"/>
          </p:cNvGraphicFramePr>
          <p:nvPr>
            <p:extLst/>
          </p:nvPr>
        </p:nvGraphicFramePr>
        <p:xfrm>
          <a:off x="5121886" y="1955860"/>
          <a:ext cx="3134354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Групувати 15"/>
          <p:cNvGrpSpPr/>
          <p:nvPr/>
        </p:nvGrpSpPr>
        <p:grpSpPr>
          <a:xfrm>
            <a:off x="1612454" y="2924944"/>
            <a:ext cx="2006889" cy="2016224"/>
            <a:chOff x="88453" y="2924944"/>
            <a:chExt cx="2006889" cy="2016224"/>
          </a:xfrm>
        </p:grpSpPr>
        <p:pic>
          <p:nvPicPr>
            <p:cNvPr id="17" name="Рисунок 16" descr="1252405428_4.jpe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53" y="3429000"/>
              <a:ext cx="2006889" cy="1512168"/>
            </a:xfrm>
            <a:prstGeom prst="rect">
              <a:avLst/>
            </a:prstGeom>
          </p:spPr>
        </p:pic>
        <p:sp>
          <p:nvSpPr>
            <p:cNvPr id="18" name="Округлена прямокутна виноска 24"/>
            <p:cNvSpPr/>
            <p:nvPr/>
          </p:nvSpPr>
          <p:spPr>
            <a:xfrm>
              <a:off x="611560" y="2924944"/>
              <a:ext cx="432048" cy="360040"/>
            </a:xfrm>
            <a:prstGeom prst="wedgeRoundRectCallout">
              <a:avLst>
                <a:gd name="adj1" fmla="val 35690"/>
                <a:gd name="adj2" fmla="val 11871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19" name="Округлена прямокутна виноска 25"/>
          <p:cNvSpPr/>
          <p:nvPr/>
        </p:nvSpPr>
        <p:spPr>
          <a:xfrm>
            <a:off x="4655840" y="2443387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3</a:t>
            </a:r>
          </a:p>
        </p:txBody>
      </p:sp>
      <p:grpSp>
        <p:nvGrpSpPr>
          <p:cNvPr id="20" name="Групувати 19"/>
          <p:cNvGrpSpPr/>
          <p:nvPr/>
        </p:nvGrpSpPr>
        <p:grpSpPr>
          <a:xfrm>
            <a:off x="8369899" y="1127125"/>
            <a:ext cx="2279485" cy="1724538"/>
            <a:chOff x="6845898" y="1127125"/>
            <a:chExt cx="2279485" cy="1724538"/>
          </a:xfrm>
        </p:grpSpPr>
        <p:pic>
          <p:nvPicPr>
            <p:cNvPr id="21" name="Рисунок 20" descr="Гена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45898" y="1127125"/>
              <a:ext cx="2279485" cy="1724538"/>
            </a:xfrm>
            <a:prstGeom prst="rect">
              <a:avLst/>
            </a:prstGeom>
            <a:solidFill>
              <a:srgbClr val="19426B"/>
            </a:solidFill>
          </p:spPr>
        </p:pic>
        <p:sp>
          <p:nvSpPr>
            <p:cNvPr id="22" name="Округлена прямокутна виноска 26"/>
            <p:cNvSpPr/>
            <p:nvPr/>
          </p:nvSpPr>
          <p:spPr>
            <a:xfrm>
              <a:off x="7421962" y="1678182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5148394" y="2402783"/>
          <a:ext cx="2078603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я 23"/>
          <p:cNvGraphicFramePr>
            <a:graphicFrameLocks noGrp="1"/>
          </p:cNvGraphicFramePr>
          <p:nvPr>
            <p:extLst/>
          </p:nvPr>
        </p:nvGraphicFramePr>
        <p:xfrm>
          <a:off x="2599813" y="2871007"/>
          <a:ext cx="6635078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3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Групувати 24"/>
          <p:cNvGrpSpPr/>
          <p:nvPr/>
        </p:nvGrpSpPr>
        <p:grpSpPr>
          <a:xfrm>
            <a:off x="3575721" y="4833157"/>
            <a:ext cx="1769255" cy="1871561"/>
            <a:chOff x="2051720" y="4833156"/>
            <a:chExt cx="1769255" cy="1871561"/>
          </a:xfrm>
        </p:grpSpPr>
        <p:pic>
          <p:nvPicPr>
            <p:cNvPr id="26" name="Рисунок 25" descr="images_150729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1720" y="5373216"/>
              <a:ext cx="1769255" cy="1331501"/>
            </a:xfrm>
            <a:prstGeom prst="rect">
              <a:avLst/>
            </a:prstGeom>
          </p:spPr>
        </p:pic>
        <p:sp>
          <p:nvSpPr>
            <p:cNvPr id="27" name="Округлена прямокутна виноска 31"/>
            <p:cNvSpPr/>
            <p:nvPr/>
          </p:nvSpPr>
          <p:spPr>
            <a:xfrm>
              <a:off x="3131840" y="4833156"/>
              <a:ext cx="432048" cy="360040"/>
            </a:xfrm>
            <a:prstGeom prst="wedgeRoundRectCallout">
              <a:avLst>
                <a:gd name="adj1" fmla="val -58374"/>
                <a:gd name="adj2" fmla="val 134843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8</a:t>
              </a:r>
            </a:p>
          </p:txBody>
        </p:sp>
      </p:grpSp>
      <p:sp>
        <p:nvSpPr>
          <p:cNvPr id="28" name="Округлена прямокутна виноска 32"/>
          <p:cNvSpPr/>
          <p:nvPr/>
        </p:nvSpPr>
        <p:spPr>
          <a:xfrm>
            <a:off x="3647728" y="3429000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9" name="Групувати 28"/>
          <p:cNvGrpSpPr/>
          <p:nvPr/>
        </p:nvGrpSpPr>
        <p:grpSpPr>
          <a:xfrm>
            <a:off x="9034173" y="2903883"/>
            <a:ext cx="1301059" cy="1518295"/>
            <a:chOff x="7510172" y="2903882"/>
            <a:chExt cx="1301059" cy="1518295"/>
          </a:xfrm>
        </p:grpSpPr>
        <p:pic>
          <p:nvPicPr>
            <p:cNvPr id="30" name="Рисунок 29" descr="0_534cb_5d4c4cfe_XL.png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10172" y="2903882"/>
              <a:ext cx="1211021" cy="1518295"/>
            </a:xfrm>
            <a:prstGeom prst="rect">
              <a:avLst/>
            </a:prstGeom>
          </p:spPr>
        </p:pic>
        <p:sp>
          <p:nvSpPr>
            <p:cNvPr id="31" name="Округлена прямокутна виноска 33"/>
            <p:cNvSpPr/>
            <p:nvPr/>
          </p:nvSpPr>
          <p:spPr>
            <a:xfrm>
              <a:off x="8379183" y="2959613"/>
              <a:ext cx="432048" cy="360040"/>
            </a:xfrm>
            <a:prstGeom prst="wedgeRoundRectCallout">
              <a:avLst>
                <a:gd name="adj1" fmla="val -61733"/>
                <a:gd name="adj2" fmla="val 86468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4079777" y="3324012"/>
          <a:ext cx="4170665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Округлена прямокутна виноска 36"/>
          <p:cNvSpPr/>
          <p:nvPr/>
        </p:nvSpPr>
        <p:spPr>
          <a:xfrm>
            <a:off x="4125438" y="3861048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6</a:t>
            </a:r>
          </a:p>
        </p:txBody>
      </p:sp>
      <p:grpSp>
        <p:nvGrpSpPr>
          <p:cNvPr id="34" name="Групувати 33"/>
          <p:cNvGrpSpPr/>
          <p:nvPr/>
        </p:nvGrpSpPr>
        <p:grpSpPr>
          <a:xfrm>
            <a:off x="5903534" y="5452221"/>
            <a:ext cx="2466364" cy="1322936"/>
            <a:chOff x="4379534" y="5452221"/>
            <a:chExt cx="2466364" cy="1322936"/>
          </a:xfrm>
        </p:grpSpPr>
        <p:pic>
          <p:nvPicPr>
            <p:cNvPr id="35" name="Рисунок 34" descr="x_4399ebe3.jpg"/>
            <p:cNvPicPr/>
            <p:nvPr/>
          </p:nvPicPr>
          <p:blipFill>
            <a:blip r:embed="rId9" cstate="print"/>
            <a:srcRect b="21277"/>
            <a:stretch>
              <a:fillRect/>
            </a:stretch>
          </p:blipFill>
          <p:spPr>
            <a:xfrm>
              <a:off x="4754492" y="5452221"/>
              <a:ext cx="2091406" cy="1322936"/>
            </a:xfrm>
            <a:prstGeom prst="rect">
              <a:avLst/>
            </a:prstGeom>
          </p:spPr>
        </p:pic>
        <p:sp>
          <p:nvSpPr>
            <p:cNvPr id="36" name="Округлена прямокутна виноска 37"/>
            <p:cNvSpPr/>
            <p:nvPr/>
          </p:nvSpPr>
          <p:spPr>
            <a:xfrm>
              <a:off x="4379534" y="5678926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4628192" y="3789040"/>
          <a:ext cx="2619937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Округлена прямокутна виноска 40"/>
          <p:cNvSpPr/>
          <p:nvPr/>
        </p:nvSpPr>
        <p:spPr>
          <a:xfrm>
            <a:off x="4655840" y="4293096"/>
            <a:ext cx="432048" cy="360040"/>
          </a:xfrm>
          <a:prstGeom prst="wedgeRoundRectCallout">
            <a:avLst>
              <a:gd name="adj1" fmla="val 72643"/>
              <a:gd name="adj2" fmla="val -6252"/>
              <a:gd name="adj3" fmla="val 16667"/>
            </a:avLst>
          </a:prstGeom>
          <a:solidFill>
            <a:srgbClr val="19426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39" name="Групувати 38"/>
          <p:cNvGrpSpPr/>
          <p:nvPr/>
        </p:nvGrpSpPr>
        <p:grpSpPr>
          <a:xfrm>
            <a:off x="8590249" y="4530128"/>
            <a:ext cx="2013698" cy="2146737"/>
            <a:chOff x="7066249" y="4530127"/>
            <a:chExt cx="2013698" cy="2146737"/>
          </a:xfrm>
        </p:grpSpPr>
        <p:pic>
          <p:nvPicPr>
            <p:cNvPr id="40" name="Рисунок 39" descr="http://kinofilmit.ru/uploads/posts/2011-12/i87k3rft1i.jpg"/>
            <p:cNvPicPr/>
            <p:nvPr/>
          </p:nvPicPr>
          <p:blipFill>
            <a:blip r:embed="rId10" cstate="print"/>
            <a:srcRect b="16552"/>
            <a:stretch>
              <a:fillRect/>
            </a:stretch>
          </p:blipFill>
          <p:spPr bwMode="auto">
            <a:xfrm>
              <a:off x="7282273" y="4530127"/>
              <a:ext cx="1797674" cy="214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Округлена прямокутна виноска 41"/>
            <p:cNvSpPr/>
            <p:nvPr/>
          </p:nvSpPr>
          <p:spPr>
            <a:xfrm>
              <a:off x="7066249" y="5092181"/>
              <a:ext cx="432048" cy="360040"/>
            </a:xfrm>
            <a:prstGeom prst="wedgeRoundRectCallout">
              <a:avLst>
                <a:gd name="adj1" fmla="val 72643"/>
                <a:gd name="adj2" fmla="val -6252"/>
                <a:gd name="adj3" fmla="val 16667"/>
              </a:avLst>
            </a:prstGeom>
            <a:solidFill>
              <a:srgbClr val="19426B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b="1" i="1" kern="0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5122074" y="4260116"/>
          <a:ext cx="3629331" cy="465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50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5164904" y="4753926"/>
          <a:ext cx="3134354" cy="48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64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117685" marR="117685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Штрихова стрілка вправо 68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0193" y="5819555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sp>
        <p:nvSpPr>
          <p:cNvPr id="4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1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9" name="Таблиця 28"/>
          <p:cNvGraphicFramePr>
            <a:graphicFrameLocks noGrp="1"/>
          </p:cNvGraphicFramePr>
          <p:nvPr>
            <p:extLst/>
          </p:nvPr>
        </p:nvGraphicFramePr>
        <p:xfrm>
          <a:off x="539554" y="1556796"/>
          <a:ext cx="4248470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377013814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02846233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83691539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988199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6827319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58079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714052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8164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418443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9222475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3803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6630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62395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0278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4173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67169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63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571813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26525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38566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2442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9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9919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6"/>
            <a:ext cx="473273" cy="473273"/>
          </a:xfrm>
          <a:prstGeom prst="rect">
            <a:avLst/>
          </a:prstGeom>
        </p:spPr>
      </p:pic>
      <p:sp>
        <p:nvSpPr>
          <p:cNvPr id="31" name="Прямокутна виноска 12"/>
          <p:cNvSpPr/>
          <p:nvPr/>
        </p:nvSpPr>
        <p:spPr>
          <a:xfrm>
            <a:off x="917128" y="1556796"/>
            <a:ext cx="417296" cy="370482"/>
          </a:xfrm>
          <a:prstGeom prst="wedgeRectCallout">
            <a:avLst>
              <a:gd name="adj1" fmla="val 67219"/>
              <a:gd name="adj2" fmla="val -1605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Алгоритм, створений у програмі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4442432"/>
            <a:ext cx="2096247" cy="226304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832" y="3573016"/>
            <a:ext cx="1276813" cy="1045234"/>
          </a:xfrm>
          <a:prstGeom prst="rect">
            <a:avLst/>
          </a:prstGeom>
        </p:spPr>
      </p:pic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390639" y="154701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17282395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4607962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42522411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4336807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24603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3220846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802211"/>
                  </a:ext>
                </a:extLst>
              </a:tr>
            </a:tbl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04" y="6232202"/>
            <a:ext cx="473273" cy="473273"/>
          </a:xfrm>
          <a:prstGeom prst="rect">
            <a:avLst/>
          </a:prstGeom>
        </p:spPr>
      </p:pic>
      <p:sp>
        <p:nvSpPr>
          <p:cNvPr id="38" name="Прямокутна виноска 17"/>
          <p:cNvSpPr/>
          <p:nvPr/>
        </p:nvSpPr>
        <p:spPr>
          <a:xfrm>
            <a:off x="2246493" y="1124744"/>
            <a:ext cx="417296" cy="370482"/>
          </a:xfrm>
          <a:prstGeom prst="wedgeRectCallout">
            <a:avLst>
              <a:gd name="adj1" fmla="val -4301"/>
              <a:gd name="adj2" fmla="val 72096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Команда, коли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дії виконавця можуть бути різними залежно від того, виконується умова чи ні.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1" name="Таблиця 40"/>
          <p:cNvGraphicFramePr>
            <a:graphicFrameLocks noGrp="1"/>
          </p:cNvGraphicFramePr>
          <p:nvPr>
            <p:extLst/>
          </p:nvPr>
        </p:nvGraphicFramePr>
        <p:xfrm>
          <a:off x="2238942" y="1556796"/>
          <a:ext cx="424847" cy="4680516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74144204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3724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0174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33504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40426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73502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42255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0865458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410854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561890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8560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7491"/>
                  </a:ext>
                </a:extLst>
              </a:tr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110507"/>
                  </a:ext>
                </a:extLst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73273" cy="473273"/>
          </a:xfrm>
          <a:prstGeom prst="rect">
            <a:avLst/>
          </a:prstGeom>
        </p:spPr>
      </p:pic>
      <p:sp>
        <p:nvSpPr>
          <p:cNvPr id="43" name="Прямокутна виноска 22"/>
          <p:cNvSpPr/>
          <p:nvPr/>
        </p:nvSpPr>
        <p:spPr>
          <a:xfrm>
            <a:off x="907088" y="2708920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94862" y="2030069"/>
            <a:ext cx="6238397" cy="1815882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команд, виконуючи які отримаємо необхідний результат.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46" name="Таблиця 45"/>
          <p:cNvGraphicFramePr>
            <a:graphicFrameLocks noGrp="1"/>
          </p:cNvGraphicFramePr>
          <p:nvPr>
            <p:extLst/>
          </p:nvPr>
        </p:nvGraphicFramePr>
        <p:xfrm>
          <a:off x="1389248" y="2713757"/>
          <a:ext cx="3398776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132571219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5676336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1381192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1764006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53211277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4350802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20346245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66299624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84397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1" y="3099743"/>
            <a:ext cx="473273" cy="473273"/>
          </a:xfrm>
          <a:prstGeom prst="rect">
            <a:avLst/>
          </a:prstGeom>
        </p:spPr>
      </p:pic>
      <p:sp>
        <p:nvSpPr>
          <p:cNvPr id="48" name="Прямокутна виноска 27"/>
          <p:cNvSpPr/>
          <p:nvPr/>
        </p:nvSpPr>
        <p:spPr>
          <a:xfrm>
            <a:off x="908428" y="3130526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Частина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 у розгалуженні.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1" name="Таблиця 50"/>
          <p:cNvGraphicFramePr>
            <a:graphicFrameLocks noGrp="1"/>
          </p:cNvGraphicFramePr>
          <p:nvPr>
            <p:extLst/>
          </p:nvPr>
        </p:nvGraphicFramePr>
        <p:xfrm>
          <a:off x="1389042" y="3110965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40433599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88892434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1099356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4761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81371803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040899552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862555"/>
                  </a:ext>
                </a:extLst>
              </a:tr>
            </a:tbl>
          </a:graphicData>
        </a:graphic>
      </p:graphicFrame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5" y="4611911"/>
            <a:ext cx="473273" cy="473273"/>
          </a:xfrm>
          <a:prstGeom prst="rect">
            <a:avLst/>
          </a:prstGeom>
        </p:spPr>
      </p:pic>
      <p:sp>
        <p:nvSpPr>
          <p:cNvPr id="53" name="Прямокутна виноска 32"/>
          <p:cNvSpPr/>
          <p:nvPr/>
        </p:nvSpPr>
        <p:spPr>
          <a:xfrm>
            <a:off x="1346392" y="464296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94862" y="2030069"/>
            <a:ext cx="6238397" cy="2246769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Команда в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програмі 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Скретч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яка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вкаже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виконавцеві на те, що дію потрібно виконувати не одразу.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56" name="Таблиця 55"/>
          <p:cNvGraphicFramePr>
            <a:graphicFrameLocks noGrp="1"/>
          </p:cNvGraphicFramePr>
          <p:nvPr>
            <p:extLst/>
          </p:nvPr>
        </p:nvGraphicFramePr>
        <p:xfrm>
          <a:off x="1806894" y="4674138"/>
          <a:ext cx="2549082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91501970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39759551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071949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608274848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229384937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73237067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285962"/>
                  </a:ext>
                </a:extLst>
              </a:tr>
            </a:tbl>
          </a:graphicData>
        </a:graphic>
      </p:graphicFrame>
      <p:pic>
        <p:nvPicPr>
          <p:cNvPr id="57" name="Рисунок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07" y="5040592"/>
            <a:ext cx="473273" cy="473273"/>
          </a:xfrm>
          <a:prstGeom prst="rect">
            <a:avLst/>
          </a:prstGeom>
        </p:spPr>
      </p:pic>
      <p:sp>
        <p:nvSpPr>
          <p:cNvPr id="58" name="Прямокутна виноска 37"/>
          <p:cNvSpPr/>
          <p:nvPr/>
        </p:nvSpPr>
        <p:spPr>
          <a:xfrm>
            <a:off x="59312" y="5040592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Об’єкт, що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виконує команди.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1" name="Таблиця 60"/>
          <p:cNvGraphicFramePr>
            <a:graphicFrameLocks noGrp="1"/>
          </p:cNvGraphicFramePr>
          <p:nvPr>
            <p:extLst/>
          </p:nvPr>
        </p:nvGraphicFramePr>
        <p:xfrm>
          <a:off x="539554" y="5063536"/>
          <a:ext cx="4248470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608269119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984488330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9482186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15114499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47892924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3592229084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06188318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988840036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535017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316349789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706987"/>
                  </a:ext>
                </a:extLst>
              </a:tr>
            </a:tbl>
          </a:graphicData>
        </a:graphic>
      </p:graphicFrame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3" y="5445224"/>
            <a:ext cx="473273" cy="473273"/>
          </a:xfrm>
          <a:prstGeom prst="rect">
            <a:avLst/>
          </a:prstGeom>
        </p:spPr>
      </p:pic>
      <p:sp>
        <p:nvSpPr>
          <p:cNvPr id="63" name="Прямокутна виноска 42"/>
          <p:cNvSpPr/>
          <p:nvPr/>
        </p:nvSpPr>
        <p:spPr>
          <a:xfrm>
            <a:off x="59312" y="5473145"/>
            <a:ext cx="417296" cy="370482"/>
          </a:xfrm>
          <a:prstGeom prst="wedgeRectCallout">
            <a:avLst>
              <a:gd name="adj1" fmla="val 67599"/>
              <a:gd name="adj2" fmla="val -6319"/>
            </a:avLst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94862" y="2030069"/>
            <a:ext cx="6238397" cy="954107"/>
          </a:xfrm>
          <a:prstGeom prst="rect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Наказ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виконати певні дії. 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01" y="2030069"/>
            <a:ext cx="539334" cy="381130"/>
          </a:xfrm>
          <a:prstGeom prst="rect">
            <a:avLst/>
          </a:prstGeom>
        </p:spPr>
      </p:pic>
      <p:graphicFrame>
        <p:nvGraphicFramePr>
          <p:cNvPr id="66" name="Таблиця 65"/>
          <p:cNvGraphicFramePr>
            <a:graphicFrameLocks noGrp="1"/>
          </p:cNvGraphicFramePr>
          <p:nvPr>
            <p:extLst/>
          </p:nvPr>
        </p:nvGraphicFramePr>
        <p:xfrm>
          <a:off x="539554" y="5445224"/>
          <a:ext cx="2973929" cy="390043"/>
        </p:xfrm>
        <a:graphic>
          <a:graphicData uri="http://schemas.openxmlformats.org/drawingml/2006/table">
            <a:tbl>
              <a:tblPr firstRow="1" bandRow="1"/>
              <a:tblGrid>
                <a:gridCol w="424847">
                  <a:extLst>
                    <a:ext uri="{9D8B030D-6E8A-4147-A177-3AD203B41FA5}">
                      <a16:colId xmlns:a16="http://schemas.microsoft.com/office/drawing/2014/main" val="2554922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226870175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14146500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37264062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580372523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4105414461"/>
                    </a:ext>
                  </a:extLst>
                </a:gridCol>
                <a:gridCol w="424847">
                  <a:extLst>
                    <a:ext uri="{9D8B030D-6E8A-4147-A177-3AD203B41FA5}">
                      <a16:colId xmlns:a16="http://schemas.microsoft.com/office/drawing/2014/main" val="1934496744"/>
                    </a:ext>
                  </a:extLst>
                </a:gridCol>
              </a:tblGrid>
              <a:tr h="390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9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237403"/>
                  </a:ext>
                </a:extLst>
              </a:tr>
            </a:tbl>
          </a:graphicData>
        </a:graphic>
      </p:graphicFrame>
      <p:sp>
        <p:nvSpPr>
          <p:cNvPr id="67" name="Штрихова стрілка вправо 46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730051" y="5843627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2964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9" grpId="0" animBg="1"/>
      <p:bldP spid="39" grpId="1" animBg="1"/>
      <p:bldP spid="44" grpId="0" animBg="1"/>
      <p:bldP spid="44" grpId="1" animBg="1"/>
      <p:bldP spid="49" grpId="0" animBg="1"/>
      <p:bldP spid="49" grpId="1" animBg="1"/>
      <p:bldP spid="54" grpId="0" animBg="1"/>
      <p:bldP spid="54" grpId="1" animBg="1"/>
      <p:bldP spid="59" grpId="0" animBg="1"/>
      <p:bldP spid="59" grpId="1" animBg="1"/>
      <p:bldP spid="64" grpId="0" animBg="1"/>
      <p:bldP spid="64" grpId="1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434666" y="1412776"/>
          <a:ext cx="5832649" cy="489654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9197762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464270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2922211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491636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7331214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921878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3793195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4381814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3745323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72185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90428812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152310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09336943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4576680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7243382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0885898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72112379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24458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79142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93863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32833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1671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16705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94310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4384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9431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06790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70269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4709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94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4867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9767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14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16221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89" y="5373216"/>
            <a:ext cx="473273" cy="473273"/>
          </a:xfrm>
          <a:prstGeom prst="rect">
            <a:avLst/>
          </a:prstGeom>
        </p:spPr>
      </p:pic>
      <p:sp>
        <p:nvSpPr>
          <p:cNvPr id="10" name="Прямокутна виноска 10"/>
          <p:cNvSpPr/>
          <p:nvPr/>
        </p:nvSpPr>
        <p:spPr>
          <a:xfrm>
            <a:off x="1442778" y="980728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Мовленнєва форма інформації.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1459721" y="1412776"/>
          <a:ext cx="343097" cy="397844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69672160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8629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6965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3915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7908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197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5445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0591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Ю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50428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9049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158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1371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5912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900919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53" y="6259503"/>
            <a:ext cx="473273" cy="473273"/>
          </a:xfrm>
          <a:prstGeom prst="rect">
            <a:avLst/>
          </a:prstGeom>
        </p:spPr>
      </p:pic>
      <p:sp>
        <p:nvSpPr>
          <p:cNvPr id="15" name="Прямокутна виноска 15"/>
          <p:cNvSpPr/>
          <p:nvPr/>
        </p:nvSpPr>
        <p:spPr>
          <a:xfrm>
            <a:off x="3142342" y="2204864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Вибір наступної команди залежно від того, виконано умову чи ні.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/>
          </p:nvPr>
        </p:nvGraphicFramePr>
        <p:xfrm>
          <a:off x="3179440" y="2636912"/>
          <a:ext cx="343097" cy="367240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34767556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657832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37610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З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27507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5756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13107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99021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96672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Ж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76765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0253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71252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933136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07572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70" y="5053251"/>
            <a:ext cx="473273" cy="473273"/>
          </a:xfrm>
          <a:prstGeom prst="rect">
            <a:avLst/>
          </a:prstGeom>
        </p:spPr>
      </p:pic>
      <p:sp>
        <p:nvSpPr>
          <p:cNvPr id="20" name="Прямокутна виноска 20"/>
          <p:cNvSpPr/>
          <p:nvPr/>
        </p:nvSpPr>
        <p:spPr>
          <a:xfrm>
            <a:off x="1817570" y="2492896"/>
            <a:ext cx="417296" cy="370482"/>
          </a:xfrm>
          <a:prstGeom prst="wedgeRectCallout">
            <a:avLst>
              <a:gd name="adj1" fmla="val -5443"/>
              <a:gd name="adj2" fmla="val 7183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«Правдиві» висловлювання.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1799224" y="2943959"/>
          <a:ext cx="343097" cy="2142238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1500365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64970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С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528243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0640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797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71649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63305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972326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97" y="2852936"/>
            <a:ext cx="473273" cy="473273"/>
          </a:xfrm>
          <a:prstGeom prst="rect">
            <a:avLst/>
          </a:prstGeom>
        </p:spPr>
      </p:pic>
      <p:sp>
        <p:nvSpPr>
          <p:cNvPr id="25" name="Прямокутна виноска 25"/>
          <p:cNvSpPr/>
          <p:nvPr/>
        </p:nvSpPr>
        <p:spPr>
          <a:xfrm>
            <a:off x="2363507" y="2927592"/>
            <a:ext cx="417296" cy="370482"/>
          </a:xfrm>
          <a:prstGeom prst="wedgeRectCallout">
            <a:avLst>
              <a:gd name="adj1" fmla="val 67599"/>
              <a:gd name="adj2" fmla="val -700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5076" y="4355337"/>
            <a:ext cx="8156493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які необхідно виконати декілька разів.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2836345" y="2936555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213915020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972869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2121771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65946234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15992912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5040082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1721824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85892065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1240717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25184321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471841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1" y="5692031"/>
            <a:ext cx="473273" cy="473273"/>
          </a:xfrm>
          <a:prstGeom prst="rect">
            <a:avLst/>
          </a:prstGeom>
        </p:spPr>
      </p:pic>
      <p:sp>
        <p:nvSpPr>
          <p:cNvPr id="30" name="Прямокутна виноска 30"/>
          <p:cNvSpPr/>
          <p:nvPr/>
        </p:nvSpPr>
        <p:spPr>
          <a:xfrm>
            <a:off x="736377" y="2844107"/>
            <a:ext cx="417296" cy="370482"/>
          </a:xfrm>
          <a:prstGeom prst="wedgeRectCallout">
            <a:avLst>
              <a:gd name="adj1" fmla="val -4074"/>
              <a:gd name="adj2" fmla="val 68583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55076" y="4355337"/>
            <a:ext cx="8156493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Послідовність команд,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виконання яких призводить до певного результату.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773476" y="3243759"/>
          <a:ext cx="343097" cy="2448272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3580148494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77974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879828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Г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27770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568250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689634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612027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019489"/>
                  </a:ext>
                </a:extLst>
              </a:tr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12484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45" y="3789040"/>
            <a:ext cx="473273" cy="473273"/>
          </a:xfrm>
          <a:prstGeom prst="rect">
            <a:avLst/>
          </a:prstGeom>
        </p:spPr>
      </p:pic>
      <p:sp>
        <p:nvSpPr>
          <p:cNvPr id="35" name="Прямокутна виноска 35"/>
          <p:cNvSpPr/>
          <p:nvPr/>
        </p:nvSpPr>
        <p:spPr>
          <a:xfrm>
            <a:off x="1091223" y="3789040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Той, хто виконує алгоритм.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1455383" y="3862061"/>
          <a:ext cx="3430970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81995276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0039752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09813671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660698787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47455005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56034584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8743791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310050757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9562359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020116965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67461"/>
                  </a:ext>
                </a:extLst>
              </a:tr>
            </a:tbl>
          </a:graphicData>
        </a:graphic>
      </p:graphicFrame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0" y="4149080"/>
            <a:ext cx="368929" cy="368929"/>
          </a:xfrm>
          <a:prstGeom prst="rect">
            <a:avLst/>
          </a:prstGeom>
        </p:spPr>
      </p:pic>
      <p:sp>
        <p:nvSpPr>
          <p:cNvPr id="40" name="Прямокутна виноска 40"/>
          <p:cNvSpPr/>
          <p:nvPr/>
        </p:nvSpPr>
        <p:spPr>
          <a:xfrm>
            <a:off x="4260" y="414145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Складова частина алгоритму.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3" name="Таблиця 42"/>
          <p:cNvGraphicFramePr>
            <a:graphicFrameLocks noGrp="1"/>
          </p:cNvGraphicFramePr>
          <p:nvPr>
            <p:extLst/>
          </p:nvPr>
        </p:nvGraphicFramePr>
        <p:xfrm>
          <a:off x="428342" y="4173178"/>
          <a:ext cx="2401679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83925275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516611115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24645098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92062491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747875853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1660892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4248138068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Д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778391"/>
                  </a:ext>
                </a:extLst>
              </a:tr>
            </a:tbl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858" y="4741693"/>
            <a:ext cx="368929" cy="368929"/>
          </a:xfrm>
          <a:prstGeom prst="rect">
            <a:avLst/>
          </a:prstGeom>
        </p:spPr>
      </p:pic>
      <p:sp>
        <p:nvSpPr>
          <p:cNvPr id="45" name="Прямокутна виноска 45"/>
          <p:cNvSpPr/>
          <p:nvPr/>
        </p:nvSpPr>
        <p:spPr>
          <a:xfrm>
            <a:off x="4260" y="4725645"/>
            <a:ext cx="417296" cy="370482"/>
          </a:xfrm>
          <a:prstGeom prst="wedgeRectCallout">
            <a:avLst>
              <a:gd name="adj1" fmla="val 67446"/>
              <a:gd name="adj2" fmla="val -10260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5076" y="4355337"/>
            <a:ext cx="8156493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Висловлювання бувають істинні та …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911" y="4355337"/>
            <a:ext cx="539334" cy="381130"/>
          </a:xfrm>
          <a:prstGeom prst="rect">
            <a:avLst/>
          </a:prstGeom>
        </p:spPr>
      </p:pic>
      <p:graphicFrame>
        <p:nvGraphicFramePr>
          <p:cNvPr id="48" name="Таблиця 47"/>
          <p:cNvGraphicFramePr>
            <a:graphicFrameLocks noGrp="1"/>
          </p:cNvGraphicFramePr>
          <p:nvPr>
            <p:extLst/>
          </p:nvPr>
        </p:nvGraphicFramePr>
        <p:xfrm>
          <a:off x="428265" y="4770836"/>
          <a:ext cx="1715485" cy="306034"/>
        </p:xfrm>
        <a:graphic>
          <a:graphicData uri="http://schemas.openxmlformats.org/drawingml/2006/table">
            <a:tbl>
              <a:tblPr firstRow="1" bandRow="1"/>
              <a:tblGrid>
                <a:gridCol w="343097">
                  <a:extLst>
                    <a:ext uri="{9D8B030D-6E8A-4147-A177-3AD203B41FA5}">
                      <a16:colId xmlns:a16="http://schemas.microsoft.com/office/drawing/2014/main" val="1285261596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279192380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622898644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1618615838"/>
                    </a:ext>
                  </a:extLst>
                </a:gridCol>
                <a:gridCol w="343097">
                  <a:extLst>
                    <a:ext uri="{9D8B030D-6E8A-4147-A177-3AD203B41FA5}">
                      <a16:colId xmlns:a16="http://schemas.microsoft.com/office/drawing/2014/main" val="2716885252"/>
                    </a:ext>
                  </a:extLst>
                </a:gridCol>
              </a:tblGrid>
              <a:tr h="306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Х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14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725746"/>
                  </a:ext>
                </a:extLst>
              </a:tr>
            </a:tbl>
          </a:graphicData>
        </a:graphic>
      </p:graphicFrame>
      <p:sp>
        <p:nvSpPr>
          <p:cNvPr id="49" name="Штрихова стрілка вправо 49">
            <a:hlinkClick r:id="" action="ppaction://hlinkshowjump?jump=nextslide"/>
            <a:hlinkHover r:id="" action="ppaction://noaction" highlightClick="1"/>
          </p:cNvPr>
          <p:cNvSpPr/>
          <p:nvPr/>
        </p:nvSpPr>
        <p:spPr>
          <a:xfrm>
            <a:off x="10666786" y="5846130"/>
            <a:ext cx="1461949" cy="948446"/>
          </a:xfrm>
          <a:prstGeom prst="stripedRigh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Далі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911" y="1165969"/>
            <a:ext cx="2447399" cy="1494897"/>
          </a:xfrm>
          <a:prstGeom prst="rect">
            <a:avLst/>
          </a:prstGeom>
        </p:spPr>
      </p:pic>
      <p:pic>
        <p:nvPicPr>
          <p:cNvPr id="51" name="Picture 2" descr="arrow, refresh, reload, repeat, rotate, round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1" y="5363216"/>
            <a:ext cx="1134738" cy="113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hat, convers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1" y="1556792"/>
            <a:ext cx="1137199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9630" y="1284822"/>
            <a:ext cx="2742038" cy="296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25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1" grpId="0" animBg="1"/>
      <p:bldP spid="41" grpId="1" animBg="1"/>
      <p:bldP spid="46" grpId="0" animBg="1"/>
      <p:bldP spid="46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620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1500" b="1" i="1" kern="0" dirty="0">
                <a:solidFill>
                  <a:srgbClr val="FFFFFF"/>
                </a:solidFill>
              </a:rPr>
              <a:t>Інформація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64569</TotalTime>
  <Words>1267</Words>
  <Application>Microsoft Office PowerPoint</Application>
  <PresentationFormat>Широкий екран</PresentationFormat>
  <Paragraphs>832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</vt:lpstr>
      <vt:lpstr>Тема Office</vt:lpstr>
      <vt:lpstr>Інтерактивні кросворди</vt:lpstr>
      <vt:lpstr>Розгадайте кросворд</vt:lpstr>
      <vt:lpstr>Розгадайте кросворд</vt:lpstr>
      <vt:lpstr>Розгадайте кросворд</vt:lpstr>
      <vt:lpstr>Розгадайте кросворд</vt:lpstr>
      <vt:lpstr>Розгадай кросворд</vt:lpstr>
      <vt:lpstr>Розгадайте кросворд</vt:lpstr>
      <vt:lpstr>Розгадайте кросворд</vt:lpstr>
      <vt:lpstr>Розгадайте кросворд</vt:lpstr>
      <vt:lpstr>Розгадайте кросворд</vt:lpstr>
      <vt:lpstr>Розгадайте кросворд</vt:lpstr>
      <vt:lpstr>Розгадайте кросворд.</vt:lpstr>
      <vt:lpstr>Розгадайте кросворд</vt:lpstr>
      <vt:lpstr>Повторення і систематизація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152</cp:revision>
  <dcterms:created xsi:type="dcterms:W3CDTF">2016-06-06T19:48:43Z</dcterms:created>
  <dcterms:modified xsi:type="dcterms:W3CDTF">2016-10-28T15:41:48Z</dcterms:modified>
</cp:coreProperties>
</file>