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7" r:id="rId3"/>
    <p:sldId id="418" r:id="rId4"/>
    <p:sldId id="412" r:id="rId5"/>
    <p:sldId id="413" r:id="rId6"/>
    <p:sldId id="414" r:id="rId7"/>
    <p:sldId id="415" r:id="rId8"/>
    <p:sldId id="419" r:id="rId9"/>
    <p:sldId id="421" r:id="rId10"/>
    <p:sldId id="422" r:id="rId11"/>
    <p:sldId id="423" r:id="rId12"/>
    <p:sldId id="424" r:id="rId13"/>
    <p:sldId id="426" r:id="rId14"/>
    <p:sldId id="427" r:id="rId15"/>
    <p:sldId id="434" r:id="rId16"/>
    <p:sldId id="435" r:id="rId17"/>
    <p:sldId id="432" r:id="rId18"/>
    <p:sldId id="433" r:id="rId19"/>
    <p:sldId id="431" r:id="rId20"/>
    <p:sldId id="436" r:id="rId21"/>
    <p:sldId id="437" r:id="rId22"/>
    <p:sldId id="438" r:id="rId23"/>
    <p:sldId id="439" r:id="rId24"/>
    <p:sldId id="440" r:id="rId25"/>
    <p:sldId id="441" r:id="rId26"/>
    <p:sldId id="428" r:id="rId27"/>
    <p:sldId id="420" r:id="rId28"/>
    <p:sldId id="425" r:id="rId29"/>
    <p:sldId id="447" r:id="rId30"/>
    <p:sldId id="442" r:id="rId31"/>
    <p:sldId id="443" r:id="rId32"/>
    <p:sldId id="444" r:id="rId33"/>
    <p:sldId id="445" r:id="rId34"/>
    <p:sldId id="446" r:id="rId35"/>
    <p:sldId id="450" r:id="rId36"/>
    <p:sldId id="448" r:id="rId37"/>
    <p:sldId id="449" r:id="rId38"/>
    <p:sldId id="451" r:id="rId39"/>
    <p:sldId id="452" r:id="rId40"/>
    <p:sldId id="456" r:id="rId41"/>
    <p:sldId id="453" r:id="rId42"/>
    <p:sldId id="454" r:id="rId43"/>
    <p:sldId id="455" r:id="rId44"/>
    <p:sldId id="304" r:id="rId4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jpeg"/><Relationship Id="rId7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7.pn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7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2.jpe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9600" dirty="0"/>
              <a:t>Ребуси</a:t>
            </a:r>
          </a:p>
        </p:txBody>
      </p:sp>
      <p:pic>
        <p:nvPicPr>
          <p:cNvPr id="2" name="Picture 2" descr="board, business, plan, presentation, strategy, tactic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709" y="3632742"/>
            <a:ext cx="2392619" cy="23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alytics, chart, diagram, pie, statistic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4465" y="3623548"/>
            <a:ext cx="2472080" cy="247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Дисковод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1" name="Picture 2" descr="disk, dvd, video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602" y="1859208"/>
            <a:ext cx="3000298" cy="30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35280" y="1740816"/>
            <a:ext cx="37595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00" b="1" kern="0" dirty="0">
                <a:solidFill>
                  <a:srgbClr val="19426B"/>
                </a:solidFill>
                <a:latin typeface="Arial" panose="020B0604020202020204" pitchFamily="34" charset="0"/>
              </a:rPr>
              <a:t>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3202" y="640221"/>
            <a:ext cx="375950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400" b="1" kern="0" dirty="0">
                <a:solidFill>
                  <a:srgbClr val="19426B"/>
                </a:solidFill>
                <a:latin typeface="Arial" panose="020B0604020202020204" pitchFamily="34" charset="0"/>
              </a:rPr>
              <a:t>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08235" y="1660602"/>
            <a:ext cx="37595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kern="0" dirty="0">
                <a:solidFill>
                  <a:srgbClr val="19426B"/>
                </a:solidFill>
                <a:latin typeface="Arial" panose="020B0604020202020204" pitchFamily="34" charset="0"/>
              </a:rPr>
              <a:t>д</a:t>
            </a:r>
          </a:p>
        </p:txBody>
      </p:sp>
    </p:spTree>
    <p:extLst>
      <p:ext uri="{BB962C8B-B14F-4D97-AF65-F5344CB8AC3E}">
        <p14:creationId xmlns:p14="http://schemas.microsoft.com/office/powerpoint/2010/main" xmlns="" val="36976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72264" y="5445224"/>
            <a:ext cx="4207943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редактор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ukrainemade.com/_product/34/33403/full-pictur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4850" y="1628552"/>
            <a:ext cx="25923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2164" y="1628552"/>
            <a:ext cx="20224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Оксана\Desktop\pics\казанок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8650" y="1758628"/>
            <a:ext cx="25923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Оксана\Desktop\pics\кома післ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001" y="1196752"/>
            <a:ext cx="3143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Оксана\Desktop\pics\кома післ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925" y="1196752"/>
            <a:ext cx="3127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229600" y="2118990"/>
            <a:ext cx="12588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7789739" y="1280940"/>
            <a:ext cx="790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cxnSp>
        <p:nvCxnSpPr>
          <p:cNvPr id="21" name="Пряма сполучна лінія 20"/>
          <p:cNvCxnSpPr/>
          <p:nvPr/>
        </p:nvCxnSpPr>
        <p:spPr>
          <a:xfrm>
            <a:off x="7861176" y="1425401"/>
            <a:ext cx="576263" cy="6477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pic>
        <p:nvPicPr>
          <p:cNvPr id="22" name="Picture 2" descr="C:\Users\Оксана\Desktop\pics\кома післ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664" y="1196752"/>
            <a:ext cx="3127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Оксана\Desktop\pics\кома післ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126" y="1196752"/>
            <a:ext cx="3143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Оксана\Desktop\pics\кома післ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050" y="1196752"/>
            <a:ext cx="3127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Оксана\Desktop\pics\кома післ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8789" y="1196752"/>
            <a:ext cx="3127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Оксана\Desktop\pics\кома до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921476"/>
            <a:ext cx="3127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Оксана\Desktop\pics\кома до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921476"/>
            <a:ext cx="3127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Оксана\Desktop\pics\кома до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264" y="4778600"/>
            <a:ext cx="3127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Оксана\Desktop\pics\кома до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778600"/>
            <a:ext cx="3127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5591175" y="4057876"/>
            <a:ext cx="649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</a:p>
        </p:txBody>
      </p:sp>
      <p:pic>
        <p:nvPicPr>
          <p:cNvPr id="32" name="Picture 5" descr="C:\Users\Оксана\Desktop\pics\море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770538"/>
            <a:ext cx="23622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C:\Users\Оксана\Desktop\pics\трактор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1614"/>
            <a:ext cx="20891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875325" y="5503788"/>
            <a:ext cx="4611985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Графічний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10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Створити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52" y="2187602"/>
            <a:ext cx="11764909" cy="22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86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Колаж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76" y="1244124"/>
            <a:ext cx="9985258" cy="412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92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6204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1500" b="1" i="1" kern="0" dirty="0">
                <a:solidFill>
                  <a:srgbClr val="FFFFFF"/>
                </a:solidFill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365572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Слово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767" y="1297012"/>
            <a:ext cx="9053954" cy="3912202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89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Речення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02" y="1801824"/>
            <a:ext cx="11737611" cy="3139427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91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Документ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72007" y="2236527"/>
            <a:ext cx="11920123" cy="2525444"/>
            <a:chOff x="-396552" y="2656247"/>
            <a:chExt cx="9576072" cy="202882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6552" y="2656247"/>
              <a:ext cx="6562725" cy="202882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9145" y="2671936"/>
              <a:ext cx="3000375" cy="1981200"/>
            </a:xfrm>
            <a:prstGeom prst="rect">
              <a:avLst/>
            </a:prstGeom>
          </p:spPr>
        </p:pic>
      </p:grp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03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Текст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8" y="1588408"/>
            <a:ext cx="10802565" cy="3709501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97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Абзац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622" y="1403044"/>
            <a:ext cx="10315412" cy="3894865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32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Мітка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92" y="1435124"/>
            <a:ext cx="9986088" cy="38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07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Форматування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http://images.ua.prom.st/13420612_w640_h640_13303z.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42" y="1585906"/>
            <a:ext cx="2961434" cy="394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othes, girl, heels, lady, shoe, shoes, woma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9076" y="2276872"/>
            <a:ext cx="2855152" cy="28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5376" y="1801824"/>
            <a:ext cx="432048" cy="6891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7423" y="1801824"/>
            <a:ext cx="432048" cy="6891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9471" y="1801824"/>
            <a:ext cx="432048" cy="689116"/>
          </a:xfrm>
          <a:prstGeom prst="rect">
            <a:avLst/>
          </a:prstGeom>
        </p:spPr>
      </p:pic>
      <p:pic>
        <p:nvPicPr>
          <p:cNvPr id="16" name="Picture 2" descr="bath, bathroom, bathtub, show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501" y="1534370"/>
            <a:ext cx="3385305" cy="33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88782" y="1575937"/>
            <a:ext cx="432048" cy="6891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4313" y="2452201"/>
            <a:ext cx="24381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kern="0" dirty="0">
                <a:solidFill>
                  <a:srgbClr val="19426B"/>
                </a:solidFill>
                <a:latin typeface="Arial" panose="020B0604020202020204" pitchFamily="34" charset="0"/>
              </a:rPr>
              <a:t>+</a:t>
            </a:r>
            <a:r>
              <a:rPr lang="uk-UA" sz="13800" b="1" kern="0" dirty="0">
                <a:solidFill>
                  <a:srgbClr val="19426B"/>
                </a:solidFill>
                <a:latin typeface="Arial" panose="020B0604020202020204" pitchFamily="34" charset="0"/>
              </a:rPr>
              <a:t>Я</a:t>
            </a:r>
            <a:endParaRPr lang="uk-UA" sz="9600" b="1" kern="0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42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Зображення</a:t>
            </a:r>
          </a:p>
        </p:txBody>
      </p:sp>
      <p:grpSp>
        <p:nvGrpSpPr>
          <p:cNvPr id="12" name="Групувати 11"/>
          <p:cNvGrpSpPr/>
          <p:nvPr/>
        </p:nvGrpSpPr>
        <p:grpSpPr>
          <a:xfrm>
            <a:off x="254995" y="1882624"/>
            <a:ext cx="11799845" cy="3230007"/>
            <a:chOff x="395536" y="1845190"/>
            <a:chExt cx="8072830" cy="22098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36" y="1845190"/>
              <a:ext cx="6153150" cy="22098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5741" y="1964637"/>
              <a:ext cx="1952625" cy="1933575"/>
            </a:xfrm>
            <a:prstGeom prst="rect">
              <a:avLst/>
            </a:prstGeom>
          </p:spPr>
        </p:pic>
      </p:grp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1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Малюнок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44" y="1665958"/>
            <a:ext cx="11520616" cy="3563242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17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363176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1500" b="1" i="1" kern="0" dirty="0">
                <a:solidFill>
                  <a:srgbClr val="FFFFFF"/>
                </a:solidFill>
              </a:rPr>
              <a:t>Співпраця в Інтернеті</a:t>
            </a:r>
          </a:p>
        </p:txBody>
      </p:sp>
    </p:spTree>
    <p:extLst>
      <p:ext uri="{BB962C8B-B14F-4D97-AF65-F5344CB8AC3E}">
        <p14:creationId xmlns:p14="http://schemas.microsoft.com/office/powerpoint/2010/main" xmlns="" val="13956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Інтернет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10" name="Picture 6" descr="http://www.wallpage.ru/imgbig/wallpapers_30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17" r="8368"/>
          <a:stretch/>
        </p:blipFill>
        <p:spPr bwMode="auto">
          <a:xfrm>
            <a:off x="689855" y="1801824"/>
            <a:ext cx="3926319" cy="416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202" y="2069498"/>
            <a:ext cx="432048" cy="6891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1718" y="2069498"/>
            <a:ext cx="432048" cy="6891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27909" t="5940" r="21601"/>
          <a:stretch/>
        </p:blipFill>
        <p:spPr>
          <a:xfrm>
            <a:off x="6045395" y="1801824"/>
            <a:ext cx="1947901" cy="36288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2533" y="2149086"/>
            <a:ext cx="432048" cy="6891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9912" y="2141579"/>
            <a:ext cx="432048" cy="6891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2621" y="2141579"/>
            <a:ext cx="432048" cy="6891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081103" y="2402600"/>
            <a:ext cx="3110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3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нет</a:t>
            </a:r>
            <a:endParaRPr lang="uk-UA" sz="13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51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Браузер</a:t>
            </a:r>
          </a:p>
        </p:txBody>
      </p:sp>
      <p:pic>
        <p:nvPicPr>
          <p:cNvPr id="15" name="Picture 2" descr="http://s.hswstatic.com/gif/willow/cobra-info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085" y="1801824"/>
            <a:ext cx="3810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37341" y="2468830"/>
            <a:ext cx="15674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3800" b="1" dirty="0">
                <a:solidFill>
                  <a:srgbClr val="19426B"/>
                </a:solidFill>
                <a:latin typeface="Arial" panose="020B0604020202020204" pitchFamily="34" charset="0"/>
              </a:rPr>
              <a:t>У</a:t>
            </a:r>
          </a:p>
        </p:txBody>
      </p:sp>
      <p:pic>
        <p:nvPicPr>
          <p:cNvPr id="17" name="Picture 4" descr="http://4.bp.blogspot.com/-5-ymMSfDmy4/Uj_0m3s9NGI/AAAAAAAAMwo/Krhozx5Ca24/s1600/094-how-to-draw-lake-for-kid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033" y="1875351"/>
            <a:ext cx="4571873" cy="34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8486" y="1874614"/>
            <a:ext cx="432048" cy="6891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44496" y="1874614"/>
            <a:ext cx="432048" cy="6891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207" y="1933506"/>
            <a:ext cx="432048" cy="6891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5210" y="1930886"/>
            <a:ext cx="432048" cy="689116"/>
          </a:xfrm>
          <a:prstGeom prst="rect">
            <a:avLst/>
          </a:prstGeom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1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6204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1500" b="1" i="1" kern="0" dirty="0">
                <a:solidFill>
                  <a:srgbClr val="FFFFFF"/>
                </a:solidFill>
              </a:rPr>
              <a:t>Алгоритми</a:t>
            </a:r>
          </a:p>
        </p:txBody>
      </p:sp>
    </p:spTree>
    <p:extLst>
      <p:ext uri="{BB962C8B-B14F-4D97-AF65-F5344CB8AC3E}">
        <p14:creationId xmlns:p14="http://schemas.microsoft.com/office/powerpoint/2010/main" xmlns="" val="16245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Алгоритм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516" y="1347779"/>
            <a:ext cx="897122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440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Обертання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247202" y="1961194"/>
            <a:ext cx="11699959" cy="2713975"/>
            <a:chOff x="247202" y="2186044"/>
            <a:chExt cx="8582025" cy="199072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202" y="2186044"/>
              <a:ext cx="6696075" cy="199072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3277" y="2405119"/>
              <a:ext cx="1885950" cy="1771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7985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6204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1500" b="1" i="1" kern="0" dirty="0">
                <a:solidFill>
                  <a:srgbClr val="FFFFFF"/>
                </a:solidFill>
              </a:rPr>
              <a:t>Інформація</a:t>
            </a:r>
          </a:p>
        </p:txBody>
      </p:sp>
    </p:spTree>
    <p:extLst>
      <p:ext uri="{BB962C8B-B14F-4D97-AF65-F5344CB8AC3E}">
        <p14:creationId xmlns:p14="http://schemas.microsoft.com/office/powerpoint/2010/main" xmlns="" val="296385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Карта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767" y="1555500"/>
            <a:ext cx="9684481" cy="355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80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2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Мишка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7392" t="12709" r="9443" b="12758"/>
          <a:stretch/>
        </p:blipFill>
        <p:spPr>
          <a:xfrm>
            <a:off x="2184400" y="2656186"/>
            <a:ext cx="3240360" cy="1872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4760" y="2629458"/>
            <a:ext cx="432048" cy="689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6808" y="2629458"/>
            <a:ext cx="432048" cy="689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216" y="2008114"/>
            <a:ext cx="3236062" cy="32360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47230" y="2032537"/>
            <a:ext cx="432048" cy="689116"/>
          </a:xfrm>
          <a:prstGeom prst="rect">
            <a:avLst/>
          </a:prstGeom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83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14" name="Picture 2" descr="http://www.sq.com.ua/img/news/2013/january/25/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" t="23241" r="51191" b="8720"/>
          <a:stretch/>
        </p:blipFill>
        <p:spPr bwMode="auto">
          <a:xfrm>
            <a:off x="1799706" y="2045207"/>
            <a:ext cx="2825248" cy="26715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4954" y="2045207"/>
            <a:ext cx="432048" cy="6891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7002" y="2045207"/>
            <a:ext cx="432048" cy="6891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03762" y="4337650"/>
            <a:ext cx="1901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8000" b="1" dirty="0">
                <a:solidFill>
                  <a:srgbClr val="002060"/>
                </a:solidFill>
                <a:latin typeface="Arial" panose="020B0604020202020204" pitchFamily="34" charset="0"/>
              </a:rPr>
              <a:t>е=і</a:t>
            </a:r>
          </a:p>
        </p:txBody>
      </p:sp>
      <p:pic>
        <p:nvPicPr>
          <p:cNvPr id="18" name="Picture 4" descr="http://xn--90afnafetbfvo0j.xn--p1ai/sysfiles/43_7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570" y="2454808"/>
            <a:ext cx="3846072" cy="26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63948" y="2045207"/>
            <a:ext cx="432048" cy="689116"/>
          </a:xfrm>
          <a:prstGeom prst="rect">
            <a:avLst/>
          </a:prstGeom>
        </p:spPr>
      </p:pic>
      <p:pic>
        <p:nvPicPr>
          <p:cNvPr id="2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Монітор</a:t>
            </a:r>
          </a:p>
        </p:txBody>
      </p:sp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71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2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Монітор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9994" y="2087904"/>
            <a:ext cx="432048" cy="6891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38070" y="2176874"/>
            <a:ext cx="19019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600" b="1" dirty="0">
                <a:solidFill>
                  <a:srgbClr val="000000"/>
                </a:solidFill>
                <a:latin typeface="Arial" panose="020B0604020202020204" pitchFamily="34" charset="0"/>
              </a:rPr>
              <a:t>М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042" y="2272563"/>
            <a:ext cx="3637569" cy="27322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293" y="2219802"/>
            <a:ext cx="2857500" cy="2857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9971" y="2194972"/>
            <a:ext cx="432048" cy="689116"/>
          </a:xfrm>
          <a:prstGeom prst="rect">
            <a:avLst/>
          </a:prstGeom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45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2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Колонка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6959" y="2168545"/>
            <a:ext cx="432048" cy="68911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863102" y="2066949"/>
            <a:ext cx="3123186" cy="3123186"/>
          </a:xfrm>
          <a:prstGeom prst="ellipse">
            <a:avLst/>
          </a:prstGeom>
          <a:noFill/>
          <a:ln w="1270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138" y="1863999"/>
            <a:ext cx="3744416" cy="37444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9007" y="2168545"/>
            <a:ext cx="432048" cy="6891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4911" y="2168545"/>
            <a:ext cx="432048" cy="689116"/>
          </a:xfrm>
          <a:prstGeom prst="rect">
            <a:avLst/>
          </a:prstGeom>
        </p:spPr>
      </p:pic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2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2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Сканер</a:t>
            </a:r>
          </a:p>
        </p:txBody>
      </p:sp>
      <p:pic>
        <p:nvPicPr>
          <p:cNvPr id="19" name="Picture 2" descr="http://read-online.in.ua/inf/book/book254/imgbig2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726" y="2028666"/>
            <a:ext cx="1865571" cy="29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02950" y="4652607"/>
            <a:ext cx="1901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8000" b="1" dirty="0">
                <a:solidFill>
                  <a:srgbClr val="002060"/>
                </a:solidFill>
                <a:latin typeface="Arial" panose="020B0604020202020204" pitchFamily="34" charset="0"/>
              </a:rPr>
              <a:t>і=а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67408" y="2537621"/>
            <a:ext cx="19019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3800" b="1" dirty="0">
                <a:solidFill>
                  <a:srgbClr val="000000"/>
                </a:solidFill>
                <a:latin typeface="Arial" panose="020B0604020202020204" pitchFamily="34" charset="0"/>
              </a:rPr>
              <a:t>С</a:t>
            </a:r>
          </a:p>
        </p:txBody>
      </p:sp>
      <p:pic>
        <p:nvPicPr>
          <p:cNvPr id="24" name="Picture 4" descr="http://pkflukol.narod.ru/triton_5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615" y="2537621"/>
            <a:ext cx="4547541" cy="25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1008" y="2131638"/>
            <a:ext cx="432048" cy="6891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5897" y="2129671"/>
            <a:ext cx="432048" cy="689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0271" y="2129671"/>
            <a:ext cx="432048" cy="6891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73802" y="2129671"/>
            <a:ext cx="432048" cy="689116"/>
          </a:xfrm>
          <a:prstGeom prst="rect">
            <a:avLst/>
          </a:prstGeom>
        </p:spPr>
      </p:pic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63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Дисковод</a:t>
            </a:r>
          </a:p>
        </p:txBody>
      </p:sp>
      <p:pic>
        <p:nvPicPr>
          <p:cNvPr id="12" name="Picture 2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418" y="1564853"/>
            <a:ext cx="11484342" cy="389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95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Носій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221" y="1283782"/>
            <a:ext cx="7895023" cy="4061298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64534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Диск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452" y="1324934"/>
            <a:ext cx="8966698" cy="3991387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82081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Логічна розминка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Розгадайте ребус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286192" y="2076524"/>
            <a:ext cx="11341928" cy="3145568"/>
            <a:chOff x="323528" y="2516938"/>
            <a:chExt cx="8311283" cy="230505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528" y="2516938"/>
              <a:ext cx="6343650" cy="230505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9336" y="2636912"/>
              <a:ext cx="1895475" cy="1952625"/>
            </a:xfrm>
            <a:prstGeom prst="rect">
              <a:avLst/>
            </a:prstGeom>
          </p:spPr>
        </p:pic>
      </p:grpSp>
      <p:pic>
        <p:nvPicPr>
          <p:cNvPr id="1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Кодування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54385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Розгадайте ребус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Декодування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4" y="1889965"/>
            <a:ext cx="11150701" cy="32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92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Львів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travel-in-time.org/wp-content/uploads/2013/04/s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709" y="1359633"/>
            <a:ext cx="4518495" cy="39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709" y="1359633"/>
            <a:ext cx="432048" cy="6891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757" y="1370007"/>
            <a:ext cx="432048" cy="689116"/>
          </a:xfrm>
          <a:prstGeom prst="rect">
            <a:avLst/>
          </a:prstGeom>
        </p:spPr>
      </p:pic>
      <p:pic>
        <p:nvPicPr>
          <p:cNvPr id="12" name="Picture 4" descr="http://voila-cafe.ru/sites/default/files/pryanik_ovca-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44540" y="1370007"/>
            <a:ext cx="3456384" cy="36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8876" y="1539296"/>
            <a:ext cx="432048" cy="6891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0924" y="1549670"/>
            <a:ext cx="432048" cy="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31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6204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15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83548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</a:t>
            </a:r>
            <a:r>
              <a:rPr lang="uk-UA" dirty="0" err="1"/>
              <a:t>Відгадайки</a:t>
            </a:r>
            <a:r>
              <a:rPr lang="uk-UA" dirty="0"/>
              <a:t>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69" y="1508514"/>
            <a:ext cx="10432707" cy="39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</a:t>
            </a:r>
            <a:r>
              <a:rPr lang="uk-UA" dirty="0" err="1"/>
              <a:t>Відгадайки</a:t>
            </a:r>
            <a:r>
              <a:rPr lang="uk-UA" dirty="0"/>
              <a:t>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Мережа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526" y="1297610"/>
            <a:ext cx="8738614" cy="40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50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Конкурс «</a:t>
            </a:r>
            <a:r>
              <a:rPr lang="uk-UA" dirty="0" err="1"/>
              <a:t>Відгадайки</a:t>
            </a:r>
            <a:r>
              <a:rPr lang="uk-UA" dirty="0"/>
              <a:t>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Користувач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70" y="1738300"/>
            <a:ext cx="11500524" cy="34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7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pic>
        <p:nvPicPr>
          <p:cNvPr id="8" name="Picture 2" descr="google, map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073" y="3676049"/>
            <a:ext cx="2317803" cy="2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la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6437" y="361575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Київ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" name="Picture 4" descr="http://1.bp.blogspot.com/_o6Xaa16I4kw/S3lPxu-zzeI/AAAAAAAAAHI/p2Cb4_jKVyc/s320/%D0%BA%D0%B8%D1%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03436" y="1401782"/>
            <a:ext cx="4576527" cy="396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9584" y="1497162"/>
            <a:ext cx="432048" cy="6891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44038" y="2186278"/>
            <a:ext cx="37595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kern="0" dirty="0">
                <a:solidFill>
                  <a:srgbClr val="19426B"/>
                </a:solidFill>
                <a:latin typeface="Arial" panose="020B0604020202020204" pitchFamily="34" charset="0"/>
              </a:rPr>
              <a:t>ЇВ</a:t>
            </a:r>
          </a:p>
        </p:txBody>
      </p:sp>
    </p:spTree>
    <p:extLst>
      <p:ext uri="{BB962C8B-B14F-4D97-AF65-F5344CB8AC3E}">
        <p14:creationId xmlns:p14="http://schemas.microsoft.com/office/powerpoint/2010/main" xmlns="" val="49429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Львів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943" y="1266273"/>
            <a:ext cx="4848751" cy="36318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01741" y="1458937"/>
            <a:ext cx="375950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00" b="1" kern="0" dirty="0" err="1">
                <a:solidFill>
                  <a:srgbClr val="19426B"/>
                </a:solidFill>
                <a:latin typeface="Arial" panose="020B0604020202020204" pitchFamily="34" charset="0"/>
              </a:rPr>
              <a:t>ів</a:t>
            </a:r>
            <a:endParaRPr lang="uk-UA" sz="23900" b="1" kern="0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7401" y="4721949"/>
            <a:ext cx="3759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kern="0" dirty="0">
                <a:solidFill>
                  <a:srgbClr val="19426B"/>
                </a:solidFill>
                <a:latin typeface="Arial" panose="020B0604020202020204" pitchFamily="34" charset="0"/>
              </a:rPr>
              <a:t>Е=Ь</a:t>
            </a:r>
          </a:p>
        </p:txBody>
      </p:sp>
    </p:spTree>
    <p:extLst>
      <p:ext uri="{BB962C8B-B14F-4D97-AF65-F5344CB8AC3E}">
        <p14:creationId xmlns:p14="http://schemas.microsoft.com/office/powerpoint/2010/main" xmlns="" val="25207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Мотор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http://img2.elmir.ua/img/84928/3000/2000/monitor_lcd_23_nec_ex231w-bk_600029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99021" y="1349680"/>
            <a:ext cx="5544191" cy="39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1128" y="1638181"/>
            <a:ext cx="35945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9900" b="1" dirty="0" err="1">
                <a:solidFill>
                  <a:srgbClr val="19426B"/>
                </a:solidFill>
                <a:latin typeface="Arial" panose="020B0604020202020204" pitchFamily="34" charset="0"/>
              </a:rPr>
              <a:t>ні</a:t>
            </a:r>
            <a:endParaRPr lang="uk-UA" sz="19900" b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21" name="Групувати 20"/>
          <p:cNvGrpSpPr/>
          <p:nvPr/>
        </p:nvGrpSpPr>
        <p:grpSpPr>
          <a:xfrm>
            <a:off x="2200144" y="2045420"/>
            <a:ext cx="2598877" cy="2598877"/>
            <a:chOff x="-1908720" y="3057981"/>
            <a:chExt cx="786660" cy="786660"/>
          </a:xfrm>
        </p:grpSpPr>
        <p:cxnSp>
          <p:nvCxnSpPr>
            <p:cNvPr id="22" name="Пряма сполучна лінія 21"/>
            <p:cNvCxnSpPr/>
            <p:nvPr/>
          </p:nvCxnSpPr>
          <p:spPr>
            <a:xfrm>
              <a:off x="-1908720" y="3057981"/>
              <a:ext cx="786660" cy="78666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23" name="Пряма сполучна лінія 22"/>
            <p:cNvCxnSpPr/>
            <p:nvPr/>
          </p:nvCxnSpPr>
          <p:spPr>
            <a:xfrm flipH="1">
              <a:off x="-1908720" y="3057981"/>
              <a:ext cx="786660" cy="78666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400046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mg.elmir.ua/img/26581/3000/2000/klaviatura_genius_kb220e_black_cb_usb_31310306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4165" y="2187933"/>
            <a:ext cx="5847890" cy="359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Клавіша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4165" y="1078549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>
                <a:solidFill>
                  <a:srgbClr val="19426B"/>
                </a:solidFill>
                <a:latin typeface="Arial" panose="020B0604020202020204" pitchFamily="34" charset="0"/>
              </a:rPr>
              <a:t>АТУРА = ША</a:t>
            </a:r>
            <a:endParaRPr lang="uk-UA" sz="8800" b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05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Редактор</a:t>
            </a:r>
          </a:p>
        </p:txBody>
      </p:sp>
      <p:sp>
        <p:nvSpPr>
          <p:cNvPr id="9" name="Shape 314"/>
          <p:cNvSpPr/>
          <p:nvPr/>
        </p:nvSpPr>
        <p:spPr>
          <a:xfrm>
            <a:off x="364902" y="2123397"/>
            <a:ext cx="3897308" cy="27933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" name="Shape 315"/>
          <p:cNvSpPr/>
          <p:nvPr/>
        </p:nvSpPr>
        <p:spPr>
          <a:xfrm>
            <a:off x="4646956" y="2137971"/>
            <a:ext cx="3705905" cy="27788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" name="Shape 316"/>
          <p:cNvSpPr/>
          <p:nvPr/>
        </p:nvSpPr>
        <p:spPr>
          <a:xfrm>
            <a:off x="8737607" y="2203444"/>
            <a:ext cx="3309250" cy="282839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4" name="Shape 317"/>
          <p:cNvSpPr/>
          <p:nvPr/>
        </p:nvSpPr>
        <p:spPr>
          <a:xfrm>
            <a:off x="11264987" y="1899793"/>
            <a:ext cx="287336" cy="49371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5" name="Shape 318"/>
          <p:cNvSpPr txBox="1"/>
          <p:nvPr/>
        </p:nvSpPr>
        <p:spPr>
          <a:xfrm>
            <a:off x="5319486" y="1138519"/>
            <a:ext cx="2024743" cy="878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19426B"/>
              </a:buClr>
              <a:buSzPct val="25000"/>
            </a:pPr>
            <a:r>
              <a:rPr lang="en-US" sz="6600" b="1" kern="0" dirty="0">
                <a:latin typeface="Cambria"/>
                <a:ea typeface="Cambria"/>
                <a:cs typeface="Cambria"/>
                <a:sym typeface="Cambria"/>
              </a:rPr>
              <a:t>Х=К</a:t>
            </a:r>
          </a:p>
        </p:txBody>
      </p:sp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51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65888</TotalTime>
  <Words>360</Words>
  <Application>Microsoft Office PowerPoint</Application>
  <PresentationFormat>Произвольный</PresentationFormat>
  <Paragraphs>157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Ребуси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Розгадайте ребус</vt:lpstr>
      <vt:lpstr>Запитання і завдання</vt:lpstr>
      <vt:lpstr>Розгадай ребус</vt:lpstr>
      <vt:lpstr>Розгадайте ребус</vt:lpstr>
      <vt:lpstr>Розгадайте ребус</vt:lpstr>
      <vt:lpstr>Розгадайте ребус</vt:lpstr>
      <vt:lpstr>Розгадайте ребус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Розгадайте ребус</vt:lpstr>
      <vt:lpstr>Розгадайте ребус</vt:lpstr>
      <vt:lpstr>Розгадайте ребус</vt:lpstr>
      <vt:lpstr>Логічна розминка</vt:lpstr>
      <vt:lpstr>Запитання і завдання</vt:lpstr>
      <vt:lpstr>Розгадайте ребус</vt:lpstr>
      <vt:lpstr>Конкурс «Відгадайки»</vt:lpstr>
      <vt:lpstr>Конкурс «Відгадайки»</vt:lpstr>
      <vt:lpstr>Конкурс «Відгадайки»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Учень</cp:lastModifiedBy>
  <cp:revision>270</cp:revision>
  <dcterms:created xsi:type="dcterms:W3CDTF">2016-06-06T19:48:43Z</dcterms:created>
  <dcterms:modified xsi:type="dcterms:W3CDTF">2016-10-30T08:27:25Z</dcterms:modified>
</cp:coreProperties>
</file>