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96" r:id="rId3"/>
    <p:sldId id="1297" r:id="rId4"/>
    <p:sldId id="1298" r:id="rId5"/>
    <p:sldId id="1299" r:id="rId6"/>
    <p:sldId id="1300" r:id="rId7"/>
    <p:sldId id="1301" r:id="rId8"/>
    <p:sldId id="1302" r:id="rId9"/>
    <p:sldId id="1303" r:id="rId10"/>
    <p:sldId id="1304" r:id="rId11"/>
    <p:sldId id="1305" r:id="rId12"/>
    <p:sldId id="304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70C0"/>
    <a:srgbClr val="996600"/>
    <a:srgbClr val="FFFF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683" autoAdjust="0"/>
    <p:restoredTop sz="94660"/>
  </p:normalViewPr>
  <p:slideViewPr>
    <p:cSldViewPr snapToGrid="0">
      <p:cViewPr>
        <p:scale>
          <a:sx n="100" d="100"/>
          <a:sy n="100" d="100"/>
        </p:scale>
        <p:origin x="-1061" y="-6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637020" y="5981700"/>
            <a:ext cx="5554980" cy="892463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34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F9FCE32-73DC-49A2-B266-558015DD4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94DCBA6-9566-46C9-8CDE-D70AFE2CF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8230547A-30AD-4AC5-A780-8BFE9A85A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8000" dirty="0"/>
              <a:t>Захист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568871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7"/>
            </a:pPr>
            <a:r>
              <a:rPr lang="uk-UA" sz="2800" b="1" i="1" dirty="0">
                <a:solidFill>
                  <a:srgbClr val="FFFF00"/>
                </a:solidFill>
              </a:rPr>
              <a:t>Не кладіть </a:t>
            </a:r>
            <a:r>
              <a:rPr lang="uk-UA" sz="2800" b="1" i="1" dirty="0">
                <a:solidFill>
                  <a:schemeClr val="bg1"/>
                </a:solidFill>
              </a:rPr>
              <a:t>руки в кишені та не схрещуйте їх на грудях. Це ознака скутості, невпевненості, скритості.</a:t>
            </a:r>
          </a:p>
        </p:txBody>
      </p:sp>
      <p:pic>
        <p:nvPicPr>
          <p:cNvPr id="8" name="Picture 2" descr="business, chart, conference, graph, meeting, present, repor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900917"/>
            <a:ext cx="5881152" cy="58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>
            <a:extLst>
              <a:ext uri="{FF2B5EF4-FFF2-40B4-BE49-F238E27FC236}">
                <a16:creationId xmlns:a16="http://schemas.microsoft.com/office/drawing/2014/main" xmlns="" id="{A9F06F03-EA09-4FF6-885B-175E3915AF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важливі моменти виступу краще запам'яталися, важливо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</a:t>
            </a:r>
            <a:r>
              <a:rPr lang="uk-UA" sz="2800" b="1" i="1" kern="0" dirty="0">
                <a:solidFill>
                  <a:srgbClr val="FFFFFF"/>
                </a:solidFill>
              </a:rPr>
              <a:t> їх у кінці презентації.</a:t>
            </a:r>
          </a:p>
        </p:txBody>
      </p:sp>
      <p:pic>
        <p:nvPicPr>
          <p:cNvPr id="8" name="Picture 4" descr="emblem, importa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8" y="2476094"/>
            <a:ext cx="4350754" cy="435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rrows, mind refresh, recycle, refresh, repea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16" y="2279943"/>
            <a:ext cx="4370864" cy="43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>
            <a:extLst>
              <a:ext uri="{FF2B5EF4-FFF2-40B4-BE49-F238E27FC236}">
                <a16:creationId xmlns:a16="http://schemas.microsoft.com/office/drawing/2014/main" xmlns="" id="{20C189C5-6346-4CED-8686-684AC380CA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E67FF0F-EC84-4E00-BFB7-50D356EB6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DABDD0A-7300-48CE-BB83-043B10C87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  <p:sp>
        <p:nvSpPr>
          <p:cNvPr id="7" name="Округлена прямокутна виноска 5"/>
          <p:cNvSpPr/>
          <p:nvPr/>
        </p:nvSpPr>
        <p:spPr>
          <a:xfrm>
            <a:off x="6637020" y="5981700"/>
            <a:ext cx="5554980" cy="892463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34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Виконання колективного</a:t>
            </a:r>
            <a:br>
              <a:rPr lang="uk-UA" sz="3000" dirty="0"/>
            </a:br>
            <a:r>
              <a:rPr lang="uk-UA" sz="3000" dirty="0"/>
              <a:t>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вже знаєте, </a:t>
            </a:r>
            <a:r>
              <a:rPr lang="uk-UA" sz="2800" b="1" i="1" kern="0" dirty="0">
                <a:solidFill>
                  <a:srgbClr val="FFFF00"/>
                </a:solidFill>
              </a:rPr>
              <a:t>проектна діяльність </a:t>
            </a:r>
            <a:r>
              <a:rPr lang="uk-UA" sz="2800" b="1" i="1" kern="0" dirty="0">
                <a:solidFill>
                  <a:srgbClr val="FFFFFF"/>
                </a:solidFill>
              </a:rPr>
              <a:t>учнів полягає в самостійному пошуку та опрацюванні відомостей, потрібних для розв'язування деякої проблемної задачі, підготовці звіту про виконану роботу та захисті результатів пошукової роботи.</a:t>
            </a:r>
          </a:p>
        </p:txBody>
      </p:sp>
      <p:sp>
        <p:nvSpPr>
          <p:cNvPr id="8" name="AutoShape 61">
            <a:extLst>
              <a:ext uri="{FF2B5EF4-FFF2-40B4-BE49-F238E27FC236}">
                <a16:creationId xmlns:a16="http://schemas.microsoft.com/office/drawing/2014/main" xmlns="" id="{0996A9AA-B5F7-4863-BF5A-70C605D04E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uk-UA" sz="120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spcache.microsoft.com/education/HPHeroRedesign/EducationHomepagenew.jpg">
            <a:extLst>
              <a:ext uri="{FF2B5EF4-FFF2-40B4-BE49-F238E27FC236}">
                <a16:creationId xmlns:a16="http://schemas.microsoft.com/office/drawing/2014/main" xmlns="" id="{816A3F15-1F5C-41A9-9B2E-256B5F63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9" y="3502524"/>
            <a:ext cx="11079559" cy="30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4443721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Під час підготовки захисту проекту користуйтеся рекомендаціями щодо проведення презентації з використанням інформаційно-комунікаційних технологій.</a:t>
            </a:r>
          </a:p>
        </p:txBody>
      </p:sp>
      <p:pic>
        <p:nvPicPr>
          <p:cNvPr id="1028" name="Picture 4" descr="http://www.delight2000.com/images/products/projectors/Epson/1420_1430Wi_img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71" y="1114638"/>
            <a:ext cx="7683329" cy="537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>
            <a:extLst>
              <a:ext uri="{FF2B5EF4-FFF2-40B4-BE49-F238E27FC236}">
                <a16:creationId xmlns:a16="http://schemas.microsoft.com/office/drawing/2014/main" xmlns="" id="{4B8E66A5-A09D-4069-9D45-CF768BD1D0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678599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Недоцільно</a:t>
            </a:r>
            <a:r>
              <a:rPr lang="uk-UA" sz="2800" b="1" i="1" kern="0" dirty="0">
                <a:solidFill>
                  <a:srgbClr val="FFFFFF"/>
                </a:solidFill>
              </a:rPr>
              <a:t> озвучувати весь текст, розміщений на слайдах презентації. Слухачі вміють читати самостійно. Використовуйте текст на слайдах як план виступу.</a:t>
            </a:r>
          </a:p>
        </p:txBody>
      </p:sp>
      <p:pic>
        <p:nvPicPr>
          <p:cNvPr id="11" name="Picture 2" descr="business, conference, education, group, meeting, people, trai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96763"/>
            <a:ext cx="5507712" cy="55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>
            <a:extLst>
              <a:ext uri="{FF2B5EF4-FFF2-40B4-BE49-F238E27FC236}">
                <a16:creationId xmlns:a16="http://schemas.microsoft.com/office/drawing/2014/main" xmlns="" id="{7A019FDD-7D29-42B3-889F-0C8FCE6D9A9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82640" y="1196763"/>
            <a:ext cx="623951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презентації обов'язково повинні бути присутніми </a:t>
            </a:r>
            <a:r>
              <a:rPr lang="uk-UA" sz="2800" b="1" i="1" kern="0" dirty="0">
                <a:solidFill>
                  <a:srgbClr val="FFFF00"/>
                </a:solidFill>
              </a:rPr>
              <a:t>ключові слова </a:t>
            </a:r>
            <a:r>
              <a:rPr lang="uk-UA" sz="2800" b="1" i="1" kern="0" dirty="0">
                <a:solidFill>
                  <a:srgbClr val="FFFFFF"/>
                </a:solidFill>
              </a:rPr>
              <a:t>й поняття. Саме вони допоможуть слухачеві краще сприймати отриману інформацію.</a:t>
            </a:r>
          </a:p>
        </p:txBody>
      </p:sp>
      <p:pic>
        <p:nvPicPr>
          <p:cNvPr id="8" name="Picture 2" descr="http://forsage-company.com/sites/default/files/01-site-subject-ke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96762"/>
            <a:ext cx="5810632" cy="50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eocom.com.ua/wp-content/uploads/2014/02/klyuchovi-slov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b="11887"/>
          <a:stretch/>
        </p:blipFill>
        <p:spPr bwMode="auto">
          <a:xfrm>
            <a:off x="6766935" y="4511040"/>
            <a:ext cx="4470920" cy="20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>
            <a:extLst>
              <a:ext uri="{FF2B5EF4-FFF2-40B4-BE49-F238E27FC236}">
                <a16:creationId xmlns:a16="http://schemas.microsoft.com/office/drawing/2014/main" xmlns="" id="{0E23FD17-4712-4E3B-B9C1-870C1E54DF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Говоріть голосно</a:t>
            </a:r>
            <a:r>
              <a:rPr lang="uk-UA" sz="2800" b="1" i="1" kern="0" dirty="0">
                <a:solidFill>
                  <a:srgbClr val="FFFFFF"/>
                </a:solidFill>
              </a:rPr>
              <a:t>, чітко, повільно, щоб усі присутні могли почути. Намагайтеся виступати виразно, </a:t>
            </a:r>
            <a:r>
              <a:rPr lang="uk-UA" sz="2800" b="1" i="1" kern="0" dirty="0" err="1">
                <a:solidFill>
                  <a:srgbClr val="FFFFFF"/>
                </a:solidFill>
              </a:rPr>
              <a:t>емоційно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business meeting, graph, group, presentation, tea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86" y="2680326"/>
            <a:ext cx="3706953" cy="370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usiness, male, man, speech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2614958"/>
            <a:ext cx="3837688" cy="38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>
            <a:extLst>
              <a:ext uri="{FF2B5EF4-FFF2-40B4-BE49-F238E27FC236}">
                <a16:creationId xmlns:a16="http://schemas.microsoft.com/office/drawing/2014/main" xmlns="" id="{68EB801C-B43C-4502-8FE1-92E6F9178C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uk-UA" sz="2800" b="1" i="1" dirty="0">
                <a:solidFill>
                  <a:schemeClr val="bg1"/>
                </a:solidFill>
              </a:rPr>
              <a:t> Під час виступу </a:t>
            </a:r>
            <a:r>
              <a:rPr lang="uk-UA" sz="2800" b="1" i="1" dirty="0">
                <a:solidFill>
                  <a:srgbClr val="FFFF00"/>
                </a:solidFill>
              </a:rPr>
              <a:t>звертайтеся</a:t>
            </a:r>
            <a:r>
              <a:rPr lang="uk-UA" sz="2800" b="1" i="1" dirty="0">
                <a:solidFill>
                  <a:schemeClr val="bg1"/>
                </a:solidFill>
              </a:rPr>
              <a:t> до аудиторії </a:t>
            </a:r>
          </a:p>
        </p:txBody>
      </p:sp>
      <p:pic>
        <p:nvPicPr>
          <p:cNvPr id="8" name="Picture 4" descr="http://ic.pics.livejournal.com/juli_polehenka/55285184/3225/3225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62" y="1892084"/>
            <a:ext cx="7326205" cy="4578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>
            <a:extLst>
              <a:ext uri="{FF2B5EF4-FFF2-40B4-BE49-F238E27FC236}">
                <a16:creationId xmlns:a16="http://schemas.microsoft.com/office/drawing/2014/main" xmlns="" id="{30827764-E72D-4C6C-9BDB-903632766C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629831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Робіть паузи </a:t>
            </a:r>
            <a:r>
              <a:rPr lang="uk-UA" sz="2800" b="1" i="1" kern="0" dirty="0">
                <a:solidFill>
                  <a:srgbClr val="FFFFFF"/>
                </a:solidFill>
              </a:rPr>
              <a:t>в місцях відповідних знаків пунктуації у тексті виступу. На місці коми робиться коротка пауза, тире — трохи довша, крапка — найдовша пауза.</a:t>
            </a:r>
          </a:p>
        </p:txBody>
      </p:sp>
      <p:pic>
        <p:nvPicPr>
          <p:cNvPr id="8" name="Picture 2" descr="business, gear, plan, soluti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20" y="1364868"/>
            <a:ext cx="5370830" cy="53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>
            <a:extLst>
              <a:ext uri="{FF2B5EF4-FFF2-40B4-BE49-F238E27FC236}">
                <a16:creationId xmlns:a16="http://schemas.microsoft.com/office/drawing/2014/main" xmlns="" id="{63C78413-BC53-4BDF-81C1-4D983DED9E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362700"/>
            <a:ext cx="474327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73288" y="1196763"/>
            <a:ext cx="584886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Використовуйте</a:t>
            </a:r>
            <a:r>
              <a:rPr lang="uk-UA" sz="2800" b="1" i="1" kern="0" dirty="0">
                <a:solidFill>
                  <a:srgbClr val="FFFFFF"/>
                </a:solidFill>
              </a:rPr>
              <a:t> указку лише за потреби, не варто розмахувати нею протягом усієї презентації. Рух указки відволікає аудиторію.</a:t>
            </a:r>
          </a:p>
        </p:txBody>
      </p:sp>
      <p:pic>
        <p:nvPicPr>
          <p:cNvPr id="8" name="Picture 2" descr="conference, meeting, presentation, report, sales chart, school teacher, trai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" y="1251042"/>
            <a:ext cx="5246752" cy="524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>
            <a:extLst>
              <a:ext uri="{FF2B5EF4-FFF2-40B4-BE49-F238E27FC236}">
                <a16:creationId xmlns:a16="http://schemas.microsoft.com/office/drawing/2014/main" xmlns="" id="{A16D1D57-4F32-4A5F-A20E-829F843D79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210215</TotalTime>
  <Words>281</Words>
  <Application>Microsoft Office PowerPoint</Application>
  <PresentationFormat>Произвольный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Захист проекту</vt:lpstr>
      <vt:lpstr>Виконання колективного навчального проекту</vt:lpstr>
      <vt:lpstr>Захист проекту</vt:lpstr>
      <vt:lpstr>Захист проекту</vt:lpstr>
      <vt:lpstr>Захист проекту</vt:lpstr>
      <vt:lpstr>Захист проекту</vt:lpstr>
      <vt:lpstr>Захист проекту</vt:lpstr>
      <vt:lpstr>Захист проекту</vt:lpstr>
      <vt:lpstr>Захист проекту</vt:lpstr>
      <vt:lpstr>Захист проекту</vt:lpstr>
      <vt:lpstr>Захист проекту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1006</cp:revision>
  <dcterms:created xsi:type="dcterms:W3CDTF">2016-06-06T19:48:43Z</dcterms:created>
  <dcterms:modified xsi:type="dcterms:W3CDTF">2020-05-12T15:22:46Z</dcterms:modified>
</cp:coreProperties>
</file>