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13" r:id="rId4"/>
  </p:sldMasterIdLst>
  <p:sldIdLst>
    <p:sldId id="272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0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7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0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6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4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5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0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24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0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4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5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34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02.04.2020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6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457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76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52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087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664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008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2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2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2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75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333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605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8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781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42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833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51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8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76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7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74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9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84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D210-F399-4F1A-92ED-23F25B9B2CCC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987942-25DA-4D02-B681-04C4A95620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93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62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20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1" TargetMode="External"/><Relationship Id="rId2" Type="http://schemas.openxmlformats.org/officeDocument/2006/relationships/hyperlink" Target="http://uk.wikipedia.org/wiki/1987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1" y="3212976"/>
            <a:ext cx="8734567" cy="3335806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>
                <a:solidFill>
                  <a:srgbClr val="C00000"/>
                </a:solidFill>
              </a:rPr>
              <a:t>Тема уроку: </a:t>
            </a:r>
            <a:r>
              <a:rPr lang="uk-UA" sz="3600" b="1" dirty="0">
                <a:solidFill>
                  <a:srgbClr val="006600"/>
                </a:solidFill>
              </a:rPr>
              <a:t>Леся </a:t>
            </a:r>
            <a:r>
              <a:rPr lang="uk-UA" sz="3600" b="1" dirty="0" err="1">
                <a:solidFill>
                  <a:srgbClr val="006600"/>
                </a:solidFill>
              </a:rPr>
              <a:t>Воронина</a:t>
            </a:r>
            <a:r>
              <a:rPr lang="uk-UA" sz="3600" b="1" dirty="0">
                <a:solidFill>
                  <a:srgbClr val="006600"/>
                </a:solidFill>
              </a:rPr>
              <a:t> – сучасна  письменниця, авторка багатьох книг для дітей. Фантастична, романтична, багатоепізодна, повість про виховання гідності та мужності «Таємне Товариство боягузів, або засіб від переляку № 9»</a:t>
            </a:r>
            <a:r>
              <a:rPr lang="uk-UA" sz="2200" b="1" dirty="0">
                <a:solidFill>
                  <a:srgbClr val="006600"/>
                </a:solidFill>
              </a:rPr>
              <a:t/>
            </a:r>
            <a:br>
              <a:rPr lang="uk-UA" sz="2200" b="1" dirty="0">
                <a:solidFill>
                  <a:srgbClr val="0066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pic>
        <p:nvPicPr>
          <p:cNvPr id="7" name="Рисунок 6" descr="http://booklya.com.ua/files/books/4516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8316" y="3212976"/>
            <a:ext cx="20882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pedpresa.com.ua/wp-content/uploads/2012/10/%D0%BB%D0%B5%D1%81%D1%8F-%D0%B2%D0%BE%D1%80%D0%BE%D0%BD%D0%B8%D0%BD%D0%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85" y="334355"/>
            <a:ext cx="3010637" cy="2012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7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786842" cy="6800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7154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5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1"/>
            <a:ext cx="7929618" cy="672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70"/>
          <a:stretch/>
        </p:blipFill>
        <p:spPr bwMode="auto">
          <a:xfrm>
            <a:off x="1738282" y="-285776"/>
            <a:ext cx="8929718" cy="7143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4"/>
          <a:stretch/>
        </p:blipFill>
        <p:spPr bwMode="auto">
          <a:xfrm>
            <a:off x="1738282" y="252374"/>
            <a:ext cx="8682088" cy="6605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7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54"/>
            <a:ext cx="12192000" cy="6795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Як ви уявляєте страх?</a:t>
            </a:r>
            <a:endParaRPr lang="uk-UA" b="1" dirty="0"/>
          </a:p>
        </p:txBody>
      </p:sp>
      <p:pic>
        <p:nvPicPr>
          <p:cNvPr id="5" name="Содержимое 4" descr="f3204711-4ba5-4001-8479-94ce7cabcc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5538" y="1500174"/>
            <a:ext cx="7715304" cy="5138992"/>
          </a:xfrm>
        </p:spPr>
      </p:pic>
    </p:spTree>
    <p:extLst>
      <p:ext uri="{BB962C8B-B14F-4D97-AF65-F5344CB8AC3E}">
        <p14:creationId xmlns:p14="http://schemas.microsoft.com/office/powerpoint/2010/main" val="23981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28600"/>
            <a:ext cx="8584632" cy="1184176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Леся 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</a:rPr>
              <a:t>Воронина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(Олена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Анастасіївна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Воронина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67608" y="1916832"/>
            <a:ext cx="2952328" cy="4298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45558" y="1894900"/>
            <a:ext cx="3252332" cy="4342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74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836152" cy="14847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1972  - 1979 навчання на філологічному факультеті Київського державного університету ім. Т. Г. Шевченка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95600" y="1700808"/>
            <a:ext cx="753232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університ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412776"/>
            <a:ext cx="6890264" cy="48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1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304" y="332656"/>
            <a:ext cx="9160696" cy="2048272"/>
          </a:xfrm>
        </p:spPr>
        <p:txBody>
          <a:bodyPr>
            <a:noAutofit/>
          </a:bodyPr>
          <a:lstStyle/>
          <a:p>
            <a:r>
              <a:rPr lang="uk-UA" sz="3200" b="1" dirty="0"/>
              <a:t> </a:t>
            </a:r>
            <a:r>
              <a:rPr lang="uk-UA" sz="3200" b="1" dirty="0">
                <a:solidFill>
                  <a:srgbClr val="00B050"/>
                </a:solidFill>
              </a:rPr>
              <a:t>З </a:t>
            </a:r>
            <a:r>
              <a:rPr lang="uk-UA" sz="3200" b="1" dirty="0">
                <a:solidFill>
                  <a:srgbClr val="00B050"/>
                </a:solidFill>
                <a:hlinkClick r:id="rId2" tooltip="1987"/>
              </a:rPr>
              <a:t>1987</a:t>
            </a:r>
            <a:r>
              <a:rPr lang="uk-UA" sz="3200" b="1" dirty="0">
                <a:solidFill>
                  <a:srgbClr val="00B050"/>
                </a:solidFill>
              </a:rPr>
              <a:t> до </a:t>
            </a:r>
            <a:r>
              <a:rPr lang="uk-UA" sz="3200" b="1" dirty="0">
                <a:solidFill>
                  <a:srgbClr val="00B050"/>
                </a:solidFill>
                <a:hlinkClick r:id="rId3" tooltip="1991"/>
              </a:rPr>
              <a:t>1991</a:t>
            </a:r>
            <a:r>
              <a:rPr lang="uk-UA" sz="3200" b="1" dirty="0">
                <a:solidFill>
                  <a:srgbClr val="00B050"/>
                </a:solidFill>
              </a:rPr>
              <a:t> року — редактор відділу з літератури та мистецтва журналу «Україна».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19536" y="1527048"/>
            <a:ext cx="8410136" cy="1469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itakcent.com/wp-content/uploads/2010/06/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213285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zik.ua/gallery/full/p/h/photo6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088" y="1916832"/>
            <a:ext cx="3085356" cy="4118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4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836152" cy="119675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З 1991 року працювала у дитячому журналі «Соняшник»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7568" y="4005064"/>
            <a:ext cx="4017648" cy="10081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encrypted-tbn1.gstatic.com/images?q=tbn:ANd9GcT6In6J-As6lg7NXSU1tjeP2rlKPTQS87kfu-SiXd08NjiMsg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556792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uk/archive/8/84/20101203142330!Sunflower_magaz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7" y="1124744"/>
            <a:ext cx="2661981" cy="3816424"/>
          </a:xfrm>
          <a:prstGeom prst="rect">
            <a:avLst/>
          </a:prstGeom>
          <a:noFill/>
        </p:spPr>
      </p:pic>
      <p:pic>
        <p:nvPicPr>
          <p:cNvPr id="9220" name="Picture 4" descr="http://cv01.twirpx.net/0480/048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976" y="1916832"/>
            <a:ext cx="2800350" cy="3810000"/>
          </a:xfrm>
          <a:prstGeom prst="rect">
            <a:avLst/>
          </a:prstGeom>
          <a:noFill/>
        </p:spPr>
      </p:pic>
      <p:pic>
        <p:nvPicPr>
          <p:cNvPr id="9222" name="Picture 6" descr="https://encrypted-tbn3.gstatic.com/images?q=tbn:ANd9GcTjA8s6jB0pK4Dm-SfEH4IfvdxgiFtmg6_q0D_9xowbWut0Pe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0" y="3212976"/>
            <a:ext cx="2376264" cy="339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9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59154c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12192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2"/>
                </a:solidFill>
              </a:rPr>
              <a:t>Епіграф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72" y="1142984"/>
            <a:ext cx="822960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4000" b="1" i="1" dirty="0"/>
              <a:t>Смілива людина не та, яка декларує свою сміливість і надимає щоки, а на мою думку, геройство полягає в тому, що ти долаєш свій страх…</a:t>
            </a:r>
          </a:p>
          <a:p>
            <a:pPr algn="r">
              <a:buNone/>
            </a:pPr>
            <a:r>
              <a:rPr lang="uk-UA" dirty="0" smtClean="0"/>
              <a:t>Леся </a:t>
            </a:r>
            <a:r>
              <a:rPr lang="uk-UA" dirty="0" err="1" smtClean="0"/>
              <a:t>Воронина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07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Авто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ведуча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програм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 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Радіо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Культура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7648" y="1556792"/>
            <a:ext cx="7100272" cy="468052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://www.grani-t.com.ua/img/other/new/voron/3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700808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6934544" cy="68012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Дитяча письменниця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laginlib.org.ua/blog/wp-content/uploads/2013/09/%D0%B1%D0%BE%D1%8F%D0%B3%D1%83%D0%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836713"/>
            <a:ext cx="1906905" cy="28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odb.org.ua/assets/images/Novynky/3_11/planeta-smugastyx-ravlyki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105273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library.sokal.lviv.ua/images/akciya/vorony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1" y="3573016"/>
            <a:ext cx="1906905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3.bp.blogspot.com/-thhu6hll44E/U-iSR4zdrPI/AAAAAAAACrE/Mr_gdzWbi3U/s1600/15b960c4_e4e9_11e2_9526_00163c2d0dbf_c5b8bae9_e4ea_11e2_9526_00163c2d0dbf.resize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1052736"/>
            <a:ext cx="1883162" cy="301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еся Вороніна. Таємниці пурпурової планети. — Вінниця: Теза, 200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217" y="332656"/>
            <a:ext cx="238315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uluka.com.ua/upload/iblock/79e/79e70abe84341167f7c2227844d168b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1544" y="3997960"/>
            <a:ext cx="286004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life.img.pravda.com/images/doc/4/6/46c6e57-vor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1904" y="4149081"/>
            <a:ext cx="2190750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4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Літературні псевдоніми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08168" y="1484784"/>
            <a:ext cx="2721504" cy="4614264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Гаврило Ґава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Ніна Ворон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Олена Вербна.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ukrgazeta.eu/images/novyny09/kultura/voronina_kherson.org.u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484784"/>
            <a:ext cx="5709920" cy="43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Перекладає з польської мови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25752" y="1556792"/>
            <a:ext cx="3046112" cy="4542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твори 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Станіслава Лема 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Славоміра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Мрожека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Анни Ковальської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Анни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Карвінської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Гелени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Бехлерової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litakcent.com/wp-content/uploads/2010/06/DSC_0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1628800"/>
            <a:ext cx="52200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9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Відзнаки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Лауреат Всеукраїнської акції «Книжка року» (2004);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Лауреат Всеукраїнського конкурсу романів, кіносценаріїв і п'єс «Коронація слова» (2005);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Лауреат Міжнародного літературного конкурсу «Дитячий Портал» (2006);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Лауреат конкурсу «Книжка року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</a:rPr>
              <a:t>Бі-бі-сі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» (2008);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Перша премія УІ Московського міжнародного конкурсу «Мистецтво книги» у номінації «Книга для дітей та юнацтва» за книжку «Сни Ганса-Християна» (2009);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odin_doma_makoley_kalkin_macaulay_culkin_malchik_kevin_krik_strah_ispug_home_alone_346_3840x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4056" y="2706806"/>
            <a:ext cx="6045200" cy="3778250"/>
          </a:xfrm>
        </p:spPr>
      </p:pic>
      <p:pic>
        <p:nvPicPr>
          <p:cNvPr id="5" name="Рисунок 4" descr="Страх.jpg"/>
          <p:cNvPicPr>
            <a:picLocks noChangeAspect="1"/>
          </p:cNvPicPr>
          <p:nvPr/>
        </p:nvPicPr>
        <p:blipFill>
          <a:blip r:embed="rId3"/>
          <a:srcRect r="10000"/>
          <a:stretch>
            <a:fillRect/>
          </a:stretch>
        </p:blipFill>
        <p:spPr>
          <a:xfrm>
            <a:off x="268406" y="163773"/>
            <a:ext cx="5143504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думають про страх відомі?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48" y="1600201"/>
            <a:ext cx="7972452" cy="4525963"/>
          </a:xfrm>
        </p:spPr>
        <p:txBody>
          <a:bodyPr/>
          <a:lstStyle/>
          <a:p>
            <a:pPr algn="just"/>
            <a:r>
              <a:rPr lang="uk-UA" sz="3600" dirty="0"/>
              <a:t>Страх помилки є дверима, які замикають нас в замок посередності; якщо ми долаємо страх, то зробимо важливий крок у напрямку до нашої свободи </a:t>
            </a:r>
          </a:p>
          <a:p>
            <a:pPr algn="r">
              <a:buNone/>
            </a:pPr>
            <a:r>
              <a:rPr lang="uk-UA" dirty="0" err="1" smtClean="0"/>
              <a:t>Пауло</a:t>
            </a:r>
            <a:r>
              <a:rPr lang="uk-UA" dirty="0" smtClean="0"/>
              <a:t> </a:t>
            </a:r>
            <a:r>
              <a:rPr lang="uk-UA" dirty="0" err="1" smtClean="0"/>
              <a:t>Коельо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Пауло-Коэльо.jpg"/>
          <p:cNvPicPr>
            <a:picLocks noChangeAspect="1"/>
          </p:cNvPicPr>
          <p:nvPr/>
        </p:nvPicPr>
        <p:blipFill>
          <a:blip r:embed="rId3" cstate="print"/>
          <a:srcRect t="13415"/>
          <a:stretch>
            <a:fillRect/>
          </a:stretch>
        </p:blipFill>
        <p:spPr>
          <a:xfrm>
            <a:off x="4810116" y="4286256"/>
            <a:ext cx="2212800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1600201"/>
            <a:ext cx="7472386" cy="4525963"/>
          </a:xfrm>
        </p:spPr>
        <p:txBody>
          <a:bodyPr/>
          <a:lstStyle/>
          <a:p>
            <a:pPr algn="just"/>
            <a:r>
              <a:rPr lang="uk-UA" sz="5400" dirty="0"/>
              <a:t>З усіх низьких почуттів страх – найнижче.</a:t>
            </a:r>
          </a:p>
          <a:p>
            <a:pPr algn="r">
              <a:buNone/>
            </a:pPr>
            <a:r>
              <a:rPr lang="uk-UA" dirty="0" smtClean="0"/>
              <a:t>Вільям Шекспір</a:t>
            </a:r>
            <a:endParaRPr lang="uk-UA" dirty="0"/>
          </a:p>
        </p:txBody>
      </p:sp>
      <p:pic>
        <p:nvPicPr>
          <p:cNvPr id="4" name="Рисунок 3" descr="hh1xSFcRHuP0_uiliam-sheksp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94" y="3286124"/>
            <a:ext cx="2518172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1290" y="1000109"/>
            <a:ext cx="7329510" cy="5126055"/>
          </a:xfrm>
        </p:spPr>
        <p:txBody>
          <a:bodyPr/>
          <a:lstStyle/>
          <a:p>
            <a:pPr algn="just">
              <a:buNone/>
            </a:pPr>
            <a:r>
              <a:rPr lang="uk-UA" sz="4400" dirty="0"/>
              <a:t>Найчастіше таємниче породжує більше страху, ніж жахливе, такий порок людської природи</a:t>
            </a:r>
            <a:r>
              <a:rPr lang="uk-UA" dirty="0" smtClean="0"/>
              <a:t>.</a:t>
            </a:r>
          </a:p>
          <a:p>
            <a:pPr algn="r">
              <a:buNone/>
            </a:pPr>
            <a:r>
              <a:rPr lang="uk-UA" dirty="0" smtClean="0"/>
              <a:t>Юлій Цезар</a:t>
            </a:r>
            <a:endParaRPr lang="uk-UA" dirty="0"/>
          </a:p>
        </p:txBody>
      </p:sp>
      <p:pic>
        <p:nvPicPr>
          <p:cNvPr id="4" name="Рисунок 3" descr="O5dYxFJ7iE9V_gai-iulii-tsez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8" y="3643314"/>
            <a:ext cx="2143122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28" y="1071547"/>
            <a:ext cx="7258072" cy="5054617"/>
          </a:xfrm>
        </p:spPr>
        <p:txBody>
          <a:bodyPr/>
          <a:lstStyle/>
          <a:p>
            <a:pPr algn="just">
              <a:buNone/>
            </a:pPr>
            <a:r>
              <a:rPr lang="uk-UA" sz="3600" dirty="0"/>
              <a:t>Доводиться витрачати колосальні сили, щоб просто </a:t>
            </a:r>
            <a:r>
              <a:rPr lang="uk-UA" sz="3600" dirty="0" err="1"/>
              <a:t>напросто</a:t>
            </a:r>
            <a:r>
              <a:rPr lang="uk-UA" sz="3600" dirty="0"/>
              <a:t> перебороти страхи, але набагато гірше – впустити їх всередину.</a:t>
            </a:r>
          </a:p>
          <a:p>
            <a:pPr algn="r">
              <a:buNone/>
            </a:pPr>
            <a:r>
              <a:rPr lang="uk-UA" dirty="0" err="1" smtClean="0"/>
              <a:t>Джоді</a:t>
            </a:r>
            <a:r>
              <a:rPr lang="uk-UA" dirty="0" smtClean="0"/>
              <a:t> </a:t>
            </a:r>
            <a:r>
              <a:rPr lang="uk-UA" dirty="0" err="1" smtClean="0"/>
              <a:t>Фостер</a:t>
            </a:r>
            <a:endParaRPr lang="uk-UA" dirty="0"/>
          </a:p>
        </p:txBody>
      </p:sp>
      <p:pic>
        <p:nvPicPr>
          <p:cNvPr id="4" name="Рисунок 3" descr="262314852.jpg"/>
          <p:cNvPicPr>
            <a:picLocks noChangeAspect="1"/>
          </p:cNvPicPr>
          <p:nvPr/>
        </p:nvPicPr>
        <p:blipFill>
          <a:blip r:embed="rId3" cstate="print"/>
          <a:srcRect l="22656" r="14062"/>
          <a:stretch>
            <a:fillRect/>
          </a:stretch>
        </p:blipFill>
        <p:spPr>
          <a:xfrm>
            <a:off x="4381489" y="3929066"/>
            <a:ext cx="2973601" cy="26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28" y="1600201"/>
            <a:ext cx="7258072" cy="4525963"/>
          </a:xfrm>
        </p:spPr>
        <p:txBody>
          <a:bodyPr/>
          <a:lstStyle/>
          <a:p>
            <a:pPr algn="just">
              <a:buNone/>
            </a:pPr>
            <a:r>
              <a:rPr lang="uk-UA" sz="4000" dirty="0"/>
              <a:t>Страх можна перемогти жартом, адже все жахливе боїться тепла, породжуваного сміхом.</a:t>
            </a:r>
          </a:p>
          <a:p>
            <a:pPr algn="r">
              <a:buNone/>
            </a:pPr>
            <a:r>
              <a:rPr lang="uk-UA" dirty="0" err="1" smtClean="0"/>
              <a:t>Кліффорд</a:t>
            </a:r>
            <a:r>
              <a:rPr lang="uk-UA" dirty="0" smtClean="0"/>
              <a:t> </a:t>
            </a:r>
            <a:r>
              <a:rPr lang="uk-UA" dirty="0" err="1" smtClean="0"/>
              <a:t>Саймак</a:t>
            </a:r>
            <a:endParaRPr lang="uk-UA" dirty="0"/>
          </a:p>
        </p:txBody>
      </p:sp>
      <p:pic>
        <p:nvPicPr>
          <p:cNvPr id="4" name="Рисунок 3" descr="0_a9809_5002ef2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0" y="3985464"/>
            <a:ext cx="1857388" cy="2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8" y="0"/>
            <a:ext cx="8786842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0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Произвольный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1_Тема Office</vt:lpstr>
      <vt:lpstr>Легкий дым</vt:lpstr>
      <vt:lpstr>Официальная</vt:lpstr>
      <vt:lpstr>1_Официальная</vt:lpstr>
      <vt:lpstr>    Тема уроку: Леся Воронина – сучасна  письменниця, авторка багатьох книг для дітей. Фантастична, романтична, багатоепізодна, повість про виховання гідності та мужності «Таємне Товариство боягузів, або засіб від переляку № 9»  </vt:lpstr>
      <vt:lpstr>Епіграф</vt:lpstr>
      <vt:lpstr>Презентация PowerPoint</vt:lpstr>
      <vt:lpstr>Що думають про страх відомі?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Як ви уявляєте страх?</vt:lpstr>
      <vt:lpstr>Леся Воронина  (Олена Анастасіївна Воронина) </vt:lpstr>
      <vt:lpstr>  1972  - 1979 навчання на філологічному факультеті Київського державного університету ім. Т. Г. Шевченка</vt:lpstr>
      <vt:lpstr> З 1987 до 1991 року — редактор відділу з літератури та мистецтва журналу «Україна». </vt:lpstr>
      <vt:lpstr>З 1991 року працювала у дитячому журналі «Соняшник» </vt:lpstr>
      <vt:lpstr>Автор та ведуча програм на  Радіо Культура  </vt:lpstr>
      <vt:lpstr>Дитяча письменниця</vt:lpstr>
      <vt:lpstr>Літературні псевдоніми</vt:lpstr>
      <vt:lpstr>Перекладає з польської мови</vt:lpstr>
      <vt:lpstr>Відзнаки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Леся Воронина – сучасна  письменниця, авторка багатьох книг для дітей. Фантастична, романтична, багатоепізодна, повість про виховання гідності та мужності «Таємне Товариство боягузів, або засіб від переляку № 9»</dc:title>
  <dc:creator>Microsoft</dc:creator>
  <cp:lastModifiedBy>teacher</cp:lastModifiedBy>
  <cp:revision>2</cp:revision>
  <dcterms:created xsi:type="dcterms:W3CDTF">2020-03-31T15:11:35Z</dcterms:created>
  <dcterms:modified xsi:type="dcterms:W3CDTF">2020-04-02T11:15:15Z</dcterms:modified>
</cp:coreProperties>
</file>