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407727-8050-45BE-8E61-D65A6CB5159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FB6B10-81A3-4D1D-834A-4ABB5DD08F4D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ОЛЕГ      ОЛЬЖИЧ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(ОЛЕГ   ОЛЕКСАНДРОВИЧ   КАНДИБА)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Олег_Ольж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748108" cy="491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1857364"/>
            <a:ext cx="3857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/>
              <a:t>Народився на Житомирщині і сім’ї поета Олександра Олеся</a:t>
            </a:r>
            <a:endParaRPr lang="ru-RU" sz="44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B050"/>
                </a:solidFill>
              </a:rPr>
              <a:t>У 1944 р. </a:t>
            </a:r>
            <a:r>
              <a:rPr lang="uk-UA" dirty="0" err="1">
                <a:solidFill>
                  <a:srgbClr val="00B050"/>
                </a:solidFill>
              </a:rPr>
              <a:t>олега</a:t>
            </a:r>
            <a:r>
              <a:rPr lang="uk-UA" dirty="0">
                <a:solidFill>
                  <a:srgbClr val="00B050"/>
                </a:solidFill>
              </a:rPr>
              <a:t> </a:t>
            </a:r>
            <a:r>
              <a:rPr lang="uk-UA" dirty="0" err="1">
                <a:solidFill>
                  <a:srgbClr val="00B050"/>
                </a:solidFill>
              </a:rPr>
              <a:t>ольжича</a:t>
            </a:r>
            <a:r>
              <a:rPr lang="uk-UA" dirty="0">
                <a:solidFill>
                  <a:srgbClr val="00B050"/>
                </a:solidFill>
              </a:rPr>
              <a:t> було заарештовано. Почалися допити, катування, поета було відправлено до концтабору </a:t>
            </a:r>
            <a:r>
              <a:rPr lang="uk-UA" dirty="0" err="1">
                <a:solidFill>
                  <a:srgbClr val="00B050"/>
                </a:solidFill>
              </a:rPr>
              <a:t>заксенгаузен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User\Desktop\inп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715171" cy="4118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Вірш </a:t>
            </a:r>
            <a:r>
              <a:rPr lang="uk-UA" dirty="0" err="1">
                <a:solidFill>
                  <a:srgbClr val="FF0000"/>
                </a:solidFill>
              </a:rPr>
              <a:t>“присвята”</a:t>
            </a:r>
            <a:br>
              <a:rPr lang="uk-UA" dirty="0"/>
            </a:b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пошли мені, молюся, дар один:</a:t>
            </a:r>
            <a:br>
              <a:rPr lang="uk-UA" sz="4400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в ім’я її (Батьківщини)прийняти мужньо муки</a:t>
            </a:r>
            <a:br>
              <a:rPr lang="uk-UA" sz="4400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і в грізні дні залізної розплати</a:t>
            </a:r>
            <a:br>
              <a:rPr lang="uk-UA" sz="4400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в шинелі сірій вмерти від гранати</a:t>
            </a:r>
            <a:endParaRPr lang="ru-RU" sz="44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B050"/>
                </a:solidFill>
                <a:latin typeface="Arial Black" pitchFamily="34" charset="0"/>
              </a:rPr>
              <a:t>У 3 роки вмів читати, у 5 написав п’єсу з козацького життя, добре малював</a:t>
            </a:r>
            <a:r>
              <a:rPr lang="uk-UA">
                <a:solidFill>
                  <a:srgbClr val="00B050"/>
                </a:solidFill>
                <a:latin typeface="Arial Black" pitchFamily="34" charset="0"/>
              </a:rPr>
              <a:t>, грав </a:t>
            </a:r>
            <a:r>
              <a:rPr lang="uk-UA" dirty="0">
                <a:solidFill>
                  <a:srgbClr val="00B050"/>
                </a:solidFill>
                <a:latin typeface="Arial Black" pitchFamily="34" charset="0"/>
              </a:rPr>
              <a:t>на фортепіано і скрипці 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User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943370" cy="382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indeі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90128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Пережив громадянську війну. У 1923 р. виїхав з матір’ю до Берліна</a:t>
            </a:r>
            <a:endParaRPr lang="ru-RU" dirty="0"/>
          </a:p>
        </p:txBody>
      </p:sp>
      <p:pic>
        <p:nvPicPr>
          <p:cNvPr id="3074" name="Picture 2" descr="C:\Users\User\Desktop\index.jв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776811" cy="3404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5408babd0d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451359" cy="309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Незабаром родина переїхала до Горішніх </a:t>
            </a:r>
            <a:r>
              <a:rPr lang="uk-UA" dirty="0" err="1">
                <a:solidFill>
                  <a:srgbClr val="C00000"/>
                </a:solidFill>
              </a:rPr>
              <a:t>Черношинець</a:t>
            </a:r>
            <a:r>
              <a:rPr lang="uk-UA" dirty="0">
                <a:solidFill>
                  <a:srgbClr val="C00000"/>
                </a:solidFill>
              </a:rPr>
              <a:t> В Празі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default_9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223006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У 1924 р. вступив до Карлового університету</a:t>
            </a:r>
            <a:endParaRPr lang="ru-RU" dirty="0"/>
          </a:p>
        </p:txBody>
      </p:sp>
      <p:pic>
        <p:nvPicPr>
          <p:cNvPr id="5122" name="Picture 2" descr="C:\Users\User\Desktop\index.в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786346" cy="2890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8794" y="492919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Водночас  навчався в Українському вільному університеті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User\Desktop\index.jpл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364333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99CC"/>
                </a:solidFill>
              </a:rPr>
              <a:t>Став відомим ученим-археологом, брав участь у розкопках на </a:t>
            </a:r>
            <a:r>
              <a:rPr lang="uk-UA" dirty="0" err="1">
                <a:solidFill>
                  <a:srgbClr val="0099CC"/>
                </a:solidFill>
              </a:rPr>
              <a:t>балканах</a:t>
            </a:r>
            <a:endParaRPr lang="ru-RU" dirty="0">
              <a:solidFill>
                <a:srgbClr val="0099CC"/>
              </a:solidFill>
            </a:endParaRPr>
          </a:p>
        </p:txBody>
      </p:sp>
      <p:pic>
        <p:nvPicPr>
          <p:cNvPr id="6146" name="Picture 2" descr="C:\Users\User\Desktop\87198400_1151164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254641" cy="46999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Юнак стає членом Організації українських націоналістів і пов’язує своє життя з боротьбою за національне визволення свого народу</a:t>
            </a:r>
            <a:endParaRPr lang="ru-RU" dirty="0"/>
          </a:p>
        </p:txBody>
      </p:sp>
      <p:pic>
        <p:nvPicPr>
          <p:cNvPr id="9218" name="Picture 2" descr="C:\Users\User\Desktop\Перший_Конґрес_Українських_Націоналісті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279" y="2285992"/>
            <a:ext cx="6130679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66"/>
                </a:solidFill>
              </a:rPr>
              <a:t>У 1935 р. в </a:t>
            </a:r>
            <a:r>
              <a:rPr lang="uk-UA" dirty="0" err="1">
                <a:solidFill>
                  <a:srgbClr val="FF0066"/>
                </a:solidFill>
              </a:rPr>
              <a:t>львові</a:t>
            </a:r>
            <a:r>
              <a:rPr lang="uk-UA" dirty="0">
                <a:solidFill>
                  <a:srgbClr val="FF0066"/>
                </a:solidFill>
              </a:rPr>
              <a:t> </a:t>
            </a:r>
            <a:br>
              <a:rPr lang="uk-UA" dirty="0">
                <a:solidFill>
                  <a:srgbClr val="FF0066"/>
                </a:solidFill>
              </a:rPr>
            </a:br>
            <a:r>
              <a:rPr lang="uk-UA" dirty="0">
                <a:solidFill>
                  <a:srgbClr val="FF0066"/>
                </a:solidFill>
              </a:rPr>
              <a:t>вийшла </a:t>
            </a:r>
            <a:br>
              <a:rPr lang="uk-UA" dirty="0">
                <a:solidFill>
                  <a:srgbClr val="FF0066"/>
                </a:solidFill>
              </a:rPr>
            </a:br>
            <a:r>
              <a:rPr lang="uk-UA" dirty="0">
                <a:solidFill>
                  <a:srgbClr val="FF0066"/>
                </a:solidFill>
              </a:rPr>
              <a:t> збірка </a:t>
            </a:r>
            <a:r>
              <a:rPr lang="uk-UA" dirty="0" err="1">
                <a:solidFill>
                  <a:srgbClr val="FF0066"/>
                </a:solidFill>
              </a:rPr>
              <a:t>“Рінь”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7170" name="Picture 2" descr="C:\Users\User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571893" cy="321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index.jч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114816" cy="5636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Наступна збірка, яка вийшла у </a:t>
            </a:r>
            <a:r>
              <a:rPr lang="uk-UA" dirty="0" err="1"/>
              <a:t>празі</a:t>
            </a:r>
            <a:r>
              <a:rPr lang="uk-UA" dirty="0"/>
              <a:t> в 1940 р. </a:t>
            </a:r>
            <a:endParaRPr lang="ru-RU" dirty="0"/>
          </a:p>
        </p:txBody>
      </p:sp>
      <p:pic>
        <p:nvPicPr>
          <p:cNvPr id="8194" name="Picture 2" descr="C:\Users\User\Desktop\index.jpо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572164" cy="532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182</Words>
  <Application>Microsoft Office PowerPoint</Application>
  <PresentationFormat>Екран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 Black</vt:lpstr>
      <vt:lpstr>Franklin Gothic Book</vt:lpstr>
      <vt:lpstr>Franklin Gothic Medium</vt:lpstr>
      <vt:lpstr>Times New Roman</vt:lpstr>
      <vt:lpstr>Wingdings 2</vt:lpstr>
      <vt:lpstr>Трек</vt:lpstr>
      <vt:lpstr>ОЛЕГ      ОЛЬЖИЧ (ОЛЕГ   ОЛЕКСАНДРОВИЧ   КАНДИБА)</vt:lpstr>
      <vt:lpstr>У 3 роки вмів читати, у 5 написав п’єсу з козацького життя, добре малював, грав на фортепіано і скрипці </vt:lpstr>
      <vt:lpstr>Пережив громадянську війну. У 1923 р. виїхав з матір’ю до Берліна</vt:lpstr>
      <vt:lpstr>Незабаром родина переїхала до Горішніх Черношинець В Празі</vt:lpstr>
      <vt:lpstr>У 1924 р. вступив до Карлового університету</vt:lpstr>
      <vt:lpstr>Став відомим ученим-археологом, брав участь у розкопках на балканах</vt:lpstr>
      <vt:lpstr>Юнак стає членом Організації українських націоналістів і пов’язує своє життя з боротьбою за національне визволення свого народу</vt:lpstr>
      <vt:lpstr>У 1935 р. в львові  вийшла   збірка “Рінь”</vt:lpstr>
      <vt:lpstr>Наступна збірка, яка вийшла у празі в 1940 р. </vt:lpstr>
      <vt:lpstr>У 1944 р. олега ольжича було заарештовано. Почалися допити, катування, поета було відправлено до концтабору заксенгаузен</vt:lpstr>
      <vt:lpstr>Вірш “присвята” пошли мені, молюся, дар один: в ім’я її (Батьківщини)прийняти мужньо муки і в грізні дні залізної розплати в шинелі сірій вмерти від гранати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ОЛЕГ      ОЛЬЖИЧ (ОЛЕГ   ОЛЕКСАНДРОВИЧ   КАНДИБА)</dc:title>
  <dc:creator>User</dc:creator>
  <cp:lastModifiedBy>Kateryna P</cp:lastModifiedBy>
  <cp:revision>4</cp:revision>
  <dcterms:created xsi:type="dcterms:W3CDTF">2018-04-10T13:57:37Z</dcterms:created>
  <dcterms:modified xsi:type="dcterms:W3CDTF">2020-04-02T08:26:29Z</dcterms:modified>
</cp:coreProperties>
</file>