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60" r:id="rId2"/>
    <p:sldId id="256" r:id="rId3"/>
    <p:sldId id="257" r:id="rId4"/>
    <p:sldId id="258" r:id="rId5"/>
    <p:sldId id="259" r:id="rId6"/>
    <p:sldId id="262" r:id="rId7"/>
    <p:sldId id="261" r:id="rId8"/>
    <p:sldId id="263" r:id="rId9"/>
    <p:sldId id="272" r:id="rId10"/>
    <p:sldId id="264" r:id="rId11"/>
    <p:sldId id="273" r:id="rId12"/>
    <p:sldId id="265" r:id="rId13"/>
    <p:sldId id="266" r:id="rId14"/>
    <p:sldId id="274" r:id="rId15"/>
    <p:sldId id="267" r:id="rId16"/>
    <p:sldId id="268" r:id="rId17"/>
    <p:sldId id="271" r:id="rId18"/>
    <p:sldId id="270" r:id="rId19"/>
    <p:sldId id="269" r:id="rId20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1EA3DF2-ACBE-4933-A23D-5B4E818A118C}" type="doc">
      <dgm:prSet loTypeId="urn:microsoft.com/office/officeart/2005/8/layout/cycle2" loCatId="cycle" qsTypeId="urn:microsoft.com/office/officeart/2005/8/quickstyle/simple1" qsCatId="simple" csTypeId="urn:microsoft.com/office/officeart/2005/8/colors/accent5_4" csCatId="accent5" phldr="1"/>
      <dgm:spPr/>
      <dgm:t>
        <a:bodyPr/>
        <a:lstStyle/>
        <a:p>
          <a:endParaRPr lang="uk-UA"/>
        </a:p>
      </dgm:t>
    </dgm:pt>
    <dgm:pt modelId="{32176DD2-A74D-40B2-BA2E-8DC8A857F30A}">
      <dgm:prSet phldrT="[Текст]" custT="1"/>
      <dgm:spPr/>
      <dgm:t>
        <a:bodyPr/>
        <a:lstStyle/>
        <a:p>
          <a:r>
            <a:rPr lang="uk-UA" sz="2800" dirty="0" err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Обужів</a:t>
          </a:r>
          <a:endParaRPr lang="uk-UA" sz="2800" dirty="0">
            <a:solidFill>
              <a:srgbClr val="FFFF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0AA8608-CFE1-4856-99D2-B622D6C7E17C}" type="parTrans" cxnId="{6DDC4BBF-D3CF-4C2E-B76E-2234E11ABA75}">
      <dgm:prSet/>
      <dgm:spPr/>
      <dgm:t>
        <a:bodyPr/>
        <a:lstStyle/>
        <a:p>
          <a:endParaRPr lang="uk-UA"/>
        </a:p>
      </dgm:t>
    </dgm:pt>
    <dgm:pt modelId="{67F2FEE1-7132-4A41-B92C-9032FFFB3E9A}" type="sibTrans" cxnId="{6DDC4BBF-D3CF-4C2E-B76E-2234E11ABA75}">
      <dgm:prSet/>
      <dgm:spPr/>
      <dgm:t>
        <a:bodyPr/>
        <a:lstStyle/>
        <a:p>
          <a:endParaRPr lang="uk-UA"/>
        </a:p>
      </dgm:t>
    </dgm:pt>
    <dgm:pt modelId="{42A4F60E-13DF-44F1-AA99-7ADD8AB318C0}">
      <dgm:prSet phldrT="[Текст]" custT="1"/>
      <dgm:spPr/>
      <dgm:t>
        <a:bodyPr/>
        <a:lstStyle/>
        <a:p>
          <a:r>
            <a:rPr lang="uk-UA" sz="1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Чорнобривці</a:t>
          </a:r>
        </a:p>
      </dgm:t>
    </dgm:pt>
    <dgm:pt modelId="{3DFD90DE-BF3F-466F-9039-B47C657AC4F3}" type="parTrans" cxnId="{307FE294-5FCE-4B7B-8DCD-B2BA1BFC514B}">
      <dgm:prSet/>
      <dgm:spPr/>
      <dgm:t>
        <a:bodyPr/>
        <a:lstStyle/>
        <a:p>
          <a:endParaRPr lang="uk-UA"/>
        </a:p>
      </dgm:t>
    </dgm:pt>
    <dgm:pt modelId="{07A479FB-9582-4CE0-9191-04C64663C589}" type="sibTrans" cxnId="{307FE294-5FCE-4B7B-8DCD-B2BA1BFC514B}">
      <dgm:prSet/>
      <dgm:spPr/>
      <dgm:t>
        <a:bodyPr/>
        <a:lstStyle/>
        <a:p>
          <a:endParaRPr lang="uk-UA"/>
        </a:p>
      </dgm:t>
    </dgm:pt>
    <dgm:pt modelId="{237ADE37-2D67-4778-8D95-0DC74231432E}">
      <dgm:prSet phldrT="[Текст]"/>
      <dgm:spPr/>
      <dgm:t>
        <a:bodyPr/>
        <a:lstStyle/>
        <a:p>
          <a:r>
            <a:rPr lang="uk-UA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«Літа </a:t>
          </a:r>
          <a:r>
            <a:rPr lang="uk-UA" b="1" dirty="0" err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молодії</a:t>
          </a:r>
          <a:r>
            <a:rPr lang="uk-UA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»</a:t>
          </a:r>
        </a:p>
      </dgm:t>
    </dgm:pt>
    <dgm:pt modelId="{D6DB09B5-9E69-4A15-AB67-7A9D85856FA8}" type="parTrans" cxnId="{187B793A-A40E-4F09-B065-8B99FBF90CA2}">
      <dgm:prSet/>
      <dgm:spPr/>
      <dgm:t>
        <a:bodyPr/>
        <a:lstStyle/>
        <a:p>
          <a:endParaRPr lang="uk-UA"/>
        </a:p>
      </dgm:t>
    </dgm:pt>
    <dgm:pt modelId="{81BE0E73-4650-4ADC-83FE-6969B08FC926}" type="sibTrans" cxnId="{187B793A-A40E-4F09-B065-8B99FBF90CA2}">
      <dgm:prSet/>
      <dgm:spPr/>
      <dgm:t>
        <a:bodyPr/>
        <a:lstStyle/>
        <a:p>
          <a:endParaRPr lang="uk-UA"/>
        </a:p>
      </dgm:t>
    </dgm:pt>
    <dgm:pt modelId="{5360FC70-9B4E-4CF3-9468-C0FF897D1625}">
      <dgm:prSet phldrT="[Текст]" custT="1"/>
      <dgm:spPr/>
      <dgm:t>
        <a:bodyPr/>
        <a:lstStyle/>
        <a:p>
          <a:r>
            <a:rPr lang="uk-UA" sz="2400" b="1" dirty="0" err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Майбо-рода</a:t>
          </a:r>
          <a:endParaRPr lang="uk-UA" sz="2400" b="1" dirty="0">
            <a:solidFill>
              <a:srgbClr val="FFFF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1B345BA-C68B-4698-AEBC-8BED8C575387}" type="parTrans" cxnId="{56101FB2-ED67-4DE2-9C64-88C39A7C8845}">
      <dgm:prSet/>
      <dgm:spPr/>
      <dgm:t>
        <a:bodyPr/>
        <a:lstStyle/>
        <a:p>
          <a:endParaRPr lang="uk-UA"/>
        </a:p>
      </dgm:t>
    </dgm:pt>
    <dgm:pt modelId="{C6867C7B-082A-4616-951F-2FD58025B716}" type="sibTrans" cxnId="{56101FB2-ED67-4DE2-9C64-88C39A7C8845}">
      <dgm:prSet/>
      <dgm:spPr/>
      <dgm:t>
        <a:bodyPr/>
        <a:lstStyle/>
        <a:p>
          <a:endParaRPr lang="uk-UA"/>
        </a:p>
      </dgm:t>
    </dgm:pt>
    <dgm:pt modelId="{6931C780-965E-4A5B-96B2-5E6341BFD08E}">
      <dgm:prSet phldrT="[Текст]" custT="1"/>
      <dgm:spPr/>
      <dgm:t>
        <a:bodyPr/>
        <a:lstStyle/>
        <a:p>
          <a:r>
            <a:rPr lang="uk-UA" sz="2400" b="1" dirty="0" err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Базили-ха</a:t>
          </a:r>
          <a:endParaRPr lang="uk-UA" sz="2400" b="1" dirty="0">
            <a:solidFill>
              <a:srgbClr val="FFFF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9207CFD-46F1-4831-8902-60269AD27632}" type="parTrans" cxnId="{2DB42D19-0603-48ED-BE93-E0C9CDEBB2C8}">
      <dgm:prSet/>
      <dgm:spPr/>
      <dgm:t>
        <a:bodyPr/>
        <a:lstStyle/>
        <a:p>
          <a:endParaRPr lang="uk-UA"/>
        </a:p>
      </dgm:t>
    </dgm:pt>
    <dgm:pt modelId="{95B1101B-6BC9-4BE4-9464-2CC86C45A87C}" type="sibTrans" cxnId="{2DB42D19-0603-48ED-BE93-E0C9CDEBB2C8}">
      <dgm:prSet/>
      <dgm:spPr/>
      <dgm:t>
        <a:bodyPr/>
        <a:lstStyle/>
        <a:p>
          <a:endParaRPr lang="uk-UA"/>
        </a:p>
      </dgm:t>
    </dgm:pt>
    <dgm:pt modelId="{614B321D-3811-4CCA-A761-9DF756AA1600}" type="pres">
      <dgm:prSet presAssocID="{C1EA3DF2-ACBE-4933-A23D-5B4E818A118C}" presName="cycle" presStyleCnt="0">
        <dgm:presLayoutVars>
          <dgm:dir/>
          <dgm:resizeHandles val="exact"/>
        </dgm:presLayoutVars>
      </dgm:prSet>
      <dgm:spPr/>
    </dgm:pt>
    <dgm:pt modelId="{459D9AA3-1791-4FC7-9859-3B0543F9C08A}" type="pres">
      <dgm:prSet presAssocID="{32176DD2-A74D-40B2-BA2E-8DC8A857F30A}" presName="node" presStyleLbl="node1" presStyleIdx="0" presStyleCnt="5" custScaleY="59911" custRadScaleRad="162267" custRadScaleInc="-151220">
        <dgm:presLayoutVars>
          <dgm:bulletEnabled val="1"/>
        </dgm:presLayoutVars>
      </dgm:prSet>
      <dgm:spPr/>
    </dgm:pt>
    <dgm:pt modelId="{ED523777-72BD-41E8-9BB8-EEA281795FDC}" type="pres">
      <dgm:prSet presAssocID="{67F2FEE1-7132-4A41-B92C-9032FFFB3E9A}" presName="sibTrans" presStyleLbl="sibTrans2D1" presStyleIdx="0" presStyleCnt="5"/>
      <dgm:spPr/>
    </dgm:pt>
    <dgm:pt modelId="{F089D940-EF8D-4343-A3FF-DDC2A4A7A21A}" type="pres">
      <dgm:prSet presAssocID="{67F2FEE1-7132-4A41-B92C-9032FFFB3E9A}" presName="connectorText" presStyleLbl="sibTrans2D1" presStyleIdx="0" presStyleCnt="5"/>
      <dgm:spPr/>
    </dgm:pt>
    <dgm:pt modelId="{687BA818-4447-4912-9120-D0578869D37F}" type="pres">
      <dgm:prSet presAssocID="{42A4F60E-13DF-44F1-AA99-7ADD8AB318C0}" presName="node" presStyleLbl="node1" presStyleIdx="1" presStyleCnt="5" custScaleY="60627" custRadScaleRad="74661" custRadScaleInc="-335934">
        <dgm:presLayoutVars>
          <dgm:bulletEnabled val="1"/>
        </dgm:presLayoutVars>
      </dgm:prSet>
      <dgm:spPr/>
    </dgm:pt>
    <dgm:pt modelId="{9291A05C-BE23-445A-BC54-29A53184EC49}" type="pres">
      <dgm:prSet presAssocID="{07A479FB-9582-4CE0-9191-04C64663C589}" presName="sibTrans" presStyleLbl="sibTrans2D1" presStyleIdx="1" presStyleCnt="5"/>
      <dgm:spPr/>
    </dgm:pt>
    <dgm:pt modelId="{95A4A620-F6D3-4999-B059-1060B04E3506}" type="pres">
      <dgm:prSet presAssocID="{07A479FB-9582-4CE0-9191-04C64663C589}" presName="connectorText" presStyleLbl="sibTrans2D1" presStyleIdx="1" presStyleCnt="5"/>
      <dgm:spPr/>
    </dgm:pt>
    <dgm:pt modelId="{BB2D6E59-5348-4298-82CC-B2179BF82E81}" type="pres">
      <dgm:prSet presAssocID="{237ADE37-2D67-4778-8D95-0DC74231432E}" presName="node" presStyleLbl="node1" presStyleIdx="2" presStyleCnt="5" custScaleY="65036" custRadScaleRad="77094" custRadScaleInc="248585">
        <dgm:presLayoutVars>
          <dgm:bulletEnabled val="1"/>
        </dgm:presLayoutVars>
      </dgm:prSet>
      <dgm:spPr/>
    </dgm:pt>
    <dgm:pt modelId="{C73F3613-D1F2-49C1-9140-1C5B25C7E447}" type="pres">
      <dgm:prSet presAssocID="{81BE0E73-4650-4ADC-83FE-6969B08FC926}" presName="sibTrans" presStyleLbl="sibTrans2D1" presStyleIdx="2" presStyleCnt="5"/>
      <dgm:spPr/>
    </dgm:pt>
    <dgm:pt modelId="{59FF9E75-94EF-4D1F-827D-96C6E41C7C5D}" type="pres">
      <dgm:prSet presAssocID="{81BE0E73-4650-4ADC-83FE-6969B08FC926}" presName="connectorText" presStyleLbl="sibTrans2D1" presStyleIdx="2" presStyleCnt="5"/>
      <dgm:spPr/>
    </dgm:pt>
    <dgm:pt modelId="{71D4DBBD-8A17-47BE-8221-E079DEC7F700}" type="pres">
      <dgm:prSet presAssocID="{5360FC70-9B4E-4CF3-9468-C0FF897D1625}" presName="node" presStyleLbl="node1" presStyleIdx="3" presStyleCnt="5" custScaleY="65036" custRadScaleRad="172549" custRadScaleInc="99340">
        <dgm:presLayoutVars>
          <dgm:bulletEnabled val="1"/>
        </dgm:presLayoutVars>
      </dgm:prSet>
      <dgm:spPr/>
    </dgm:pt>
    <dgm:pt modelId="{7525A3EB-8B53-43B5-A998-98D4B2E37E3E}" type="pres">
      <dgm:prSet presAssocID="{C6867C7B-082A-4616-951F-2FD58025B716}" presName="sibTrans" presStyleLbl="sibTrans2D1" presStyleIdx="3" presStyleCnt="5"/>
      <dgm:spPr/>
    </dgm:pt>
    <dgm:pt modelId="{156DB20F-4DE0-41E3-96E4-61AC4DE6B13D}" type="pres">
      <dgm:prSet presAssocID="{C6867C7B-082A-4616-951F-2FD58025B716}" presName="connectorText" presStyleLbl="sibTrans2D1" presStyleIdx="3" presStyleCnt="5"/>
      <dgm:spPr/>
    </dgm:pt>
    <dgm:pt modelId="{A0D61936-DFED-4595-A1F7-9883D55F822F}" type="pres">
      <dgm:prSet presAssocID="{6931C780-965E-4A5B-96B2-5E6341BFD08E}" presName="node" presStyleLbl="node1" presStyleIdx="4" presStyleCnt="5" custScaleY="70288" custRadScaleRad="211876" custRadScaleInc="-34281">
        <dgm:presLayoutVars>
          <dgm:bulletEnabled val="1"/>
        </dgm:presLayoutVars>
      </dgm:prSet>
      <dgm:spPr/>
    </dgm:pt>
    <dgm:pt modelId="{9CDC84C6-C0DE-472C-A5CD-2BF9387E4613}" type="pres">
      <dgm:prSet presAssocID="{95B1101B-6BC9-4BE4-9464-2CC86C45A87C}" presName="sibTrans" presStyleLbl="sibTrans2D1" presStyleIdx="4" presStyleCnt="5"/>
      <dgm:spPr/>
    </dgm:pt>
    <dgm:pt modelId="{9B03B366-5F57-429D-91FA-9ACAF02E108D}" type="pres">
      <dgm:prSet presAssocID="{95B1101B-6BC9-4BE4-9464-2CC86C45A87C}" presName="connectorText" presStyleLbl="sibTrans2D1" presStyleIdx="4" presStyleCnt="5"/>
      <dgm:spPr/>
    </dgm:pt>
  </dgm:ptLst>
  <dgm:cxnLst>
    <dgm:cxn modelId="{6BC0E818-9144-469E-B2A8-EC3587C776E7}" type="presOf" srcId="{C6867C7B-082A-4616-951F-2FD58025B716}" destId="{156DB20F-4DE0-41E3-96E4-61AC4DE6B13D}" srcOrd="1" destOrd="0" presId="urn:microsoft.com/office/officeart/2005/8/layout/cycle2"/>
    <dgm:cxn modelId="{2DB42D19-0603-48ED-BE93-E0C9CDEBB2C8}" srcId="{C1EA3DF2-ACBE-4933-A23D-5B4E818A118C}" destId="{6931C780-965E-4A5B-96B2-5E6341BFD08E}" srcOrd="4" destOrd="0" parTransId="{09207CFD-46F1-4831-8902-60269AD27632}" sibTransId="{95B1101B-6BC9-4BE4-9464-2CC86C45A87C}"/>
    <dgm:cxn modelId="{0E61792A-B9EF-47E9-96C1-53D897E3470F}" type="presOf" srcId="{237ADE37-2D67-4778-8D95-0DC74231432E}" destId="{BB2D6E59-5348-4298-82CC-B2179BF82E81}" srcOrd="0" destOrd="0" presId="urn:microsoft.com/office/officeart/2005/8/layout/cycle2"/>
    <dgm:cxn modelId="{DABE702D-1C3F-456F-A307-9DFA4E8D944D}" type="presOf" srcId="{07A479FB-9582-4CE0-9191-04C64663C589}" destId="{95A4A620-F6D3-4999-B059-1060B04E3506}" srcOrd="1" destOrd="0" presId="urn:microsoft.com/office/officeart/2005/8/layout/cycle2"/>
    <dgm:cxn modelId="{187B793A-A40E-4F09-B065-8B99FBF90CA2}" srcId="{C1EA3DF2-ACBE-4933-A23D-5B4E818A118C}" destId="{237ADE37-2D67-4778-8D95-0DC74231432E}" srcOrd="2" destOrd="0" parTransId="{D6DB09B5-9E69-4A15-AB67-7A9D85856FA8}" sibTransId="{81BE0E73-4650-4ADC-83FE-6969B08FC926}"/>
    <dgm:cxn modelId="{039E8D3F-68EF-4CC9-B18A-32B66DD47A2B}" type="presOf" srcId="{5360FC70-9B4E-4CF3-9468-C0FF897D1625}" destId="{71D4DBBD-8A17-47BE-8221-E079DEC7F700}" srcOrd="0" destOrd="0" presId="urn:microsoft.com/office/officeart/2005/8/layout/cycle2"/>
    <dgm:cxn modelId="{AA79C33F-BEC1-44EE-842D-CF56BE12E84E}" type="presOf" srcId="{C1EA3DF2-ACBE-4933-A23D-5B4E818A118C}" destId="{614B321D-3811-4CCA-A761-9DF756AA1600}" srcOrd="0" destOrd="0" presId="urn:microsoft.com/office/officeart/2005/8/layout/cycle2"/>
    <dgm:cxn modelId="{44E94662-BEE7-44A7-9E4A-8519A2B650FE}" type="presOf" srcId="{81BE0E73-4650-4ADC-83FE-6969B08FC926}" destId="{C73F3613-D1F2-49C1-9140-1C5B25C7E447}" srcOrd="0" destOrd="0" presId="urn:microsoft.com/office/officeart/2005/8/layout/cycle2"/>
    <dgm:cxn modelId="{32C8A546-854F-40F2-81F6-7D20358C14EC}" type="presOf" srcId="{95B1101B-6BC9-4BE4-9464-2CC86C45A87C}" destId="{9B03B366-5F57-429D-91FA-9ACAF02E108D}" srcOrd="1" destOrd="0" presId="urn:microsoft.com/office/officeart/2005/8/layout/cycle2"/>
    <dgm:cxn modelId="{AF99B266-C28C-47C7-9A8B-1B5676E72D43}" type="presOf" srcId="{95B1101B-6BC9-4BE4-9464-2CC86C45A87C}" destId="{9CDC84C6-C0DE-472C-A5CD-2BF9387E4613}" srcOrd="0" destOrd="0" presId="urn:microsoft.com/office/officeart/2005/8/layout/cycle2"/>
    <dgm:cxn modelId="{101DAB56-E8BF-4250-AAD3-69B5CD9C74CC}" type="presOf" srcId="{42A4F60E-13DF-44F1-AA99-7ADD8AB318C0}" destId="{687BA818-4447-4912-9120-D0578869D37F}" srcOrd="0" destOrd="0" presId="urn:microsoft.com/office/officeart/2005/8/layout/cycle2"/>
    <dgm:cxn modelId="{1193837E-6B4C-4BB2-BBB5-22CCAF7B5BBE}" type="presOf" srcId="{6931C780-965E-4A5B-96B2-5E6341BFD08E}" destId="{A0D61936-DFED-4595-A1F7-9883D55F822F}" srcOrd="0" destOrd="0" presId="urn:microsoft.com/office/officeart/2005/8/layout/cycle2"/>
    <dgm:cxn modelId="{15402E80-3805-4EC6-B051-C400E7A40CBB}" type="presOf" srcId="{C6867C7B-082A-4616-951F-2FD58025B716}" destId="{7525A3EB-8B53-43B5-A998-98D4B2E37E3E}" srcOrd="0" destOrd="0" presId="urn:microsoft.com/office/officeart/2005/8/layout/cycle2"/>
    <dgm:cxn modelId="{307FE294-5FCE-4B7B-8DCD-B2BA1BFC514B}" srcId="{C1EA3DF2-ACBE-4933-A23D-5B4E818A118C}" destId="{42A4F60E-13DF-44F1-AA99-7ADD8AB318C0}" srcOrd="1" destOrd="0" parTransId="{3DFD90DE-BF3F-466F-9039-B47C657AC4F3}" sibTransId="{07A479FB-9582-4CE0-9191-04C64663C589}"/>
    <dgm:cxn modelId="{FCC3EB96-CE7B-42FB-8929-7AA4902C8BE5}" type="presOf" srcId="{32176DD2-A74D-40B2-BA2E-8DC8A857F30A}" destId="{459D9AA3-1791-4FC7-9859-3B0543F9C08A}" srcOrd="0" destOrd="0" presId="urn:microsoft.com/office/officeart/2005/8/layout/cycle2"/>
    <dgm:cxn modelId="{ED3CB29B-E6D1-41B6-9A71-21DF701DCF67}" type="presOf" srcId="{67F2FEE1-7132-4A41-B92C-9032FFFB3E9A}" destId="{F089D940-EF8D-4343-A3FF-DDC2A4A7A21A}" srcOrd="1" destOrd="0" presId="urn:microsoft.com/office/officeart/2005/8/layout/cycle2"/>
    <dgm:cxn modelId="{64F69BAC-7AA5-4C9F-900A-0C4327264A82}" type="presOf" srcId="{67F2FEE1-7132-4A41-B92C-9032FFFB3E9A}" destId="{ED523777-72BD-41E8-9BB8-EEA281795FDC}" srcOrd="0" destOrd="0" presId="urn:microsoft.com/office/officeart/2005/8/layout/cycle2"/>
    <dgm:cxn modelId="{56101FB2-ED67-4DE2-9C64-88C39A7C8845}" srcId="{C1EA3DF2-ACBE-4933-A23D-5B4E818A118C}" destId="{5360FC70-9B4E-4CF3-9468-C0FF897D1625}" srcOrd="3" destOrd="0" parTransId="{61B345BA-C68B-4698-AEBC-8BED8C575387}" sibTransId="{C6867C7B-082A-4616-951F-2FD58025B716}"/>
    <dgm:cxn modelId="{6DDC4BBF-D3CF-4C2E-B76E-2234E11ABA75}" srcId="{C1EA3DF2-ACBE-4933-A23D-5B4E818A118C}" destId="{32176DD2-A74D-40B2-BA2E-8DC8A857F30A}" srcOrd="0" destOrd="0" parTransId="{A0AA8608-CFE1-4856-99D2-B622D6C7E17C}" sibTransId="{67F2FEE1-7132-4A41-B92C-9032FFFB3E9A}"/>
    <dgm:cxn modelId="{96FF41CE-7BCE-4AC5-8DE2-6421D39739DE}" type="presOf" srcId="{07A479FB-9582-4CE0-9191-04C64663C589}" destId="{9291A05C-BE23-445A-BC54-29A53184EC49}" srcOrd="0" destOrd="0" presId="urn:microsoft.com/office/officeart/2005/8/layout/cycle2"/>
    <dgm:cxn modelId="{C8A4F4DC-0D0F-4852-B1EE-DEE468F0E3B4}" type="presOf" srcId="{81BE0E73-4650-4ADC-83FE-6969B08FC926}" destId="{59FF9E75-94EF-4D1F-827D-96C6E41C7C5D}" srcOrd="1" destOrd="0" presId="urn:microsoft.com/office/officeart/2005/8/layout/cycle2"/>
    <dgm:cxn modelId="{279C0CCA-6083-43B9-94D7-7D595676B17E}" type="presParOf" srcId="{614B321D-3811-4CCA-A761-9DF756AA1600}" destId="{459D9AA3-1791-4FC7-9859-3B0543F9C08A}" srcOrd="0" destOrd="0" presId="urn:microsoft.com/office/officeart/2005/8/layout/cycle2"/>
    <dgm:cxn modelId="{731084AB-CDD2-42AE-865D-EFE42F542595}" type="presParOf" srcId="{614B321D-3811-4CCA-A761-9DF756AA1600}" destId="{ED523777-72BD-41E8-9BB8-EEA281795FDC}" srcOrd="1" destOrd="0" presId="urn:microsoft.com/office/officeart/2005/8/layout/cycle2"/>
    <dgm:cxn modelId="{30E4EE29-4FF5-4C4F-A77F-6D49215343B7}" type="presParOf" srcId="{ED523777-72BD-41E8-9BB8-EEA281795FDC}" destId="{F089D940-EF8D-4343-A3FF-DDC2A4A7A21A}" srcOrd="0" destOrd="0" presId="urn:microsoft.com/office/officeart/2005/8/layout/cycle2"/>
    <dgm:cxn modelId="{86E5E738-E22C-4600-A54A-012E98AC6B99}" type="presParOf" srcId="{614B321D-3811-4CCA-A761-9DF756AA1600}" destId="{687BA818-4447-4912-9120-D0578869D37F}" srcOrd="2" destOrd="0" presId="urn:microsoft.com/office/officeart/2005/8/layout/cycle2"/>
    <dgm:cxn modelId="{FEDC8B61-0E7D-4AB8-956D-E6F2D8901A76}" type="presParOf" srcId="{614B321D-3811-4CCA-A761-9DF756AA1600}" destId="{9291A05C-BE23-445A-BC54-29A53184EC49}" srcOrd="3" destOrd="0" presId="urn:microsoft.com/office/officeart/2005/8/layout/cycle2"/>
    <dgm:cxn modelId="{AE8E1D6E-AFBC-4AF2-95F2-5E1B0D12E6F7}" type="presParOf" srcId="{9291A05C-BE23-445A-BC54-29A53184EC49}" destId="{95A4A620-F6D3-4999-B059-1060B04E3506}" srcOrd="0" destOrd="0" presId="urn:microsoft.com/office/officeart/2005/8/layout/cycle2"/>
    <dgm:cxn modelId="{3C04E1A4-30AF-4EF3-8197-61D768019D84}" type="presParOf" srcId="{614B321D-3811-4CCA-A761-9DF756AA1600}" destId="{BB2D6E59-5348-4298-82CC-B2179BF82E81}" srcOrd="4" destOrd="0" presId="urn:microsoft.com/office/officeart/2005/8/layout/cycle2"/>
    <dgm:cxn modelId="{C1F30184-9C4E-45BF-84F8-77C7D8A609DB}" type="presParOf" srcId="{614B321D-3811-4CCA-A761-9DF756AA1600}" destId="{C73F3613-D1F2-49C1-9140-1C5B25C7E447}" srcOrd="5" destOrd="0" presId="urn:microsoft.com/office/officeart/2005/8/layout/cycle2"/>
    <dgm:cxn modelId="{37B0E9C4-901A-4B02-9F8B-A8EDFF551466}" type="presParOf" srcId="{C73F3613-D1F2-49C1-9140-1C5B25C7E447}" destId="{59FF9E75-94EF-4D1F-827D-96C6E41C7C5D}" srcOrd="0" destOrd="0" presId="urn:microsoft.com/office/officeart/2005/8/layout/cycle2"/>
    <dgm:cxn modelId="{157187C8-E217-42D4-8CAB-164318D7FA2E}" type="presParOf" srcId="{614B321D-3811-4CCA-A761-9DF756AA1600}" destId="{71D4DBBD-8A17-47BE-8221-E079DEC7F700}" srcOrd="6" destOrd="0" presId="urn:microsoft.com/office/officeart/2005/8/layout/cycle2"/>
    <dgm:cxn modelId="{631CF600-CEBF-4139-A854-3A83987FA5B1}" type="presParOf" srcId="{614B321D-3811-4CCA-A761-9DF756AA1600}" destId="{7525A3EB-8B53-43B5-A998-98D4B2E37E3E}" srcOrd="7" destOrd="0" presId="urn:microsoft.com/office/officeart/2005/8/layout/cycle2"/>
    <dgm:cxn modelId="{A10A4E4D-0970-4659-9BAD-22CFAD3D6457}" type="presParOf" srcId="{7525A3EB-8B53-43B5-A998-98D4B2E37E3E}" destId="{156DB20F-4DE0-41E3-96E4-61AC4DE6B13D}" srcOrd="0" destOrd="0" presId="urn:microsoft.com/office/officeart/2005/8/layout/cycle2"/>
    <dgm:cxn modelId="{677502BF-D24F-4977-84DE-CB3E66FC9B40}" type="presParOf" srcId="{614B321D-3811-4CCA-A761-9DF756AA1600}" destId="{A0D61936-DFED-4595-A1F7-9883D55F822F}" srcOrd="8" destOrd="0" presId="urn:microsoft.com/office/officeart/2005/8/layout/cycle2"/>
    <dgm:cxn modelId="{09A584DF-16AE-4D14-B4C7-1378666C3BF5}" type="presParOf" srcId="{614B321D-3811-4CCA-A761-9DF756AA1600}" destId="{9CDC84C6-C0DE-472C-A5CD-2BF9387E4613}" srcOrd="9" destOrd="0" presId="urn:microsoft.com/office/officeart/2005/8/layout/cycle2"/>
    <dgm:cxn modelId="{75718E74-A1AA-44B5-8C0B-13DAC5C3D099}" type="presParOf" srcId="{9CDC84C6-C0DE-472C-A5CD-2BF9387E4613}" destId="{9B03B366-5F57-429D-91FA-9ACAF02E108D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9D9AA3-1791-4FC7-9859-3B0543F9C08A}">
      <dsp:nvSpPr>
        <dsp:cNvPr id="0" name=""/>
        <dsp:cNvSpPr/>
      </dsp:nvSpPr>
      <dsp:spPr>
        <a:xfrm>
          <a:off x="1546363" y="616793"/>
          <a:ext cx="1709562" cy="1024215"/>
        </a:xfrm>
        <a:prstGeom prst="ellipse">
          <a:avLst/>
        </a:prstGeom>
        <a:solidFill>
          <a:schemeClr val="accent5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800" kern="1200" dirty="0" err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Обужів</a:t>
          </a:r>
          <a:endParaRPr lang="uk-UA" sz="2800" kern="1200" dirty="0">
            <a:solidFill>
              <a:srgbClr val="FFFF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796723" y="766786"/>
        <a:ext cx="1208842" cy="724229"/>
      </dsp:txXfrm>
    </dsp:sp>
    <dsp:sp modelId="{ED523777-72BD-41E8-9BB8-EEA281795FDC}">
      <dsp:nvSpPr>
        <dsp:cNvPr id="0" name=""/>
        <dsp:cNvSpPr/>
      </dsp:nvSpPr>
      <dsp:spPr>
        <a:xfrm rot="1854406">
          <a:off x="3083083" y="1329778"/>
          <a:ext cx="271025" cy="576977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1900" kern="1200"/>
        </a:p>
      </dsp:txBody>
      <dsp:txXfrm>
        <a:off x="3088856" y="1424292"/>
        <a:ext cx="189718" cy="346187"/>
      </dsp:txXfrm>
    </dsp:sp>
    <dsp:sp modelId="{687BA818-4447-4912-9120-D0578869D37F}">
      <dsp:nvSpPr>
        <dsp:cNvPr id="0" name=""/>
        <dsp:cNvSpPr/>
      </dsp:nvSpPr>
      <dsp:spPr>
        <a:xfrm>
          <a:off x="3198007" y="1599426"/>
          <a:ext cx="1709562" cy="1036456"/>
        </a:xfrm>
        <a:prstGeom prst="ellipse">
          <a:avLst/>
        </a:prstGeom>
        <a:solidFill>
          <a:schemeClr val="accent5">
            <a:shade val="50000"/>
            <a:hueOff val="-165414"/>
            <a:satOff val="-2657"/>
            <a:lumOff val="1809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b="1" kern="1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Чорнобривці</a:t>
          </a:r>
        </a:p>
      </dsp:txBody>
      <dsp:txXfrm>
        <a:off x="3448367" y="1751211"/>
        <a:ext cx="1208842" cy="732886"/>
      </dsp:txXfrm>
    </dsp:sp>
    <dsp:sp modelId="{9291A05C-BE23-445A-BC54-29A53184EC49}">
      <dsp:nvSpPr>
        <dsp:cNvPr id="0" name=""/>
        <dsp:cNvSpPr/>
      </dsp:nvSpPr>
      <dsp:spPr>
        <a:xfrm rot="5605204">
          <a:off x="3728225" y="2830661"/>
          <a:ext cx="529421" cy="576977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shade val="90000"/>
            <a:hueOff val="-168183"/>
            <a:satOff val="-1932"/>
            <a:lumOff val="1407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1900" kern="1200"/>
        </a:p>
      </dsp:txBody>
      <dsp:txXfrm rot="10800000">
        <a:off x="3812375" y="2866784"/>
        <a:ext cx="370595" cy="346187"/>
      </dsp:txXfrm>
    </dsp:sp>
    <dsp:sp modelId="{BB2D6E59-5348-4298-82CC-B2179BF82E81}">
      <dsp:nvSpPr>
        <dsp:cNvPr id="0" name=""/>
        <dsp:cNvSpPr/>
      </dsp:nvSpPr>
      <dsp:spPr>
        <a:xfrm>
          <a:off x="3074267" y="3632252"/>
          <a:ext cx="1709562" cy="1111830"/>
        </a:xfrm>
        <a:prstGeom prst="ellipse">
          <a:avLst/>
        </a:prstGeom>
        <a:solidFill>
          <a:schemeClr val="accent5">
            <a:shade val="50000"/>
            <a:hueOff val="-330828"/>
            <a:satOff val="-5314"/>
            <a:lumOff val="3618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b="1" kern="1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«Літа </a:t>
          </a:r>
          <a:r>
            <a:rPr lang="uk-UA" sz="2400" b="1" kern="1200" dirty="0" err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молодії</a:t>
          </a:r>
          <a:r>
            <a:rPr lang="uk-UA" sz="2400" b="1" kern="1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»</a:t>
          </a:r>
        </a:p>
      </dsp:txBody>
      <dsp:txXfrm>
        <a:off x="3324627" y="3795076"/>
        <a:ext cx="1208842" cy="786182"/>
      </dsp:txXfrm>
    </dsp:sp>
    <dsp:sp modelId="{C73F3613-D1F2-49C1-9140-1C5B25C7E447}">
      <dsp:nvSpPr>
        <dsp:cNvPr id="0" name=""/>
        <dsp:cNvSpPr/>
      </dsp:nvSpPr>
      <dsp:spPr>
        <a:xfrm rot="10526239">
          <a:off x="2685332" y="3987761"/>
          <a:ext cx="279918" cy="576977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shade val="90000"/>
            <a:hueOff val="-336366"/>
            <a:satOff val="-3865"/>
            <a:lumOff val="2814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1900" kern="1200"/>
        </a:p>
      </dsp:txBody>
      <dsp:txXfrm rot="10800000">
        <a:off x="2769174" y="4099816"/>
        <a:ext cx="195943" cy="346187"/>
      </dsp:txXfrm>
    </dsp:sp>
    <dsp:sp modelId="{71D4DBBD-8A17-47BE-8221-E079DEC7F700}">
      <dsp:nvSpPr>
        <dsp:cNvPr id="0" name=""/>
        <dsp:cNvSpPr/>
      </dsp:nvSpPr>
      <dsp:spPr>
        <a:xfrm>
          <a:off x="850958" y="3809678"/>
          <a:ext cx="1709562" cy="1111830"/>
        </a:xfrm>
        <a:prstGeom prst="ellipse">
          <a:avLst/>
        </a:prstGeom>
        <a:solidFill>
          <a:schemeClr val="accent5">
            <a:shade val="50000"/>
            <a:hueOff val="-330828"/>
            <a:satOff val="-5314"/>
            <a:lumOff val="3618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b="1" kern="1200" dirty="0" err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Майбо-рода</a:t>
          </a:r>
          <a:endParaRPr lang="uk-UA" sz="2400" b="1" kern="1200" dirty="0">
            <a:solidFill>
              <a:srgbClr val="FFFF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101318" y="3972502"/>
        <a:ext cx="1208842" cy="786182"/>
      </dsp:txXfrm>
    </dsp:sp>
    <dsp:sp modelId="{7525A3EB-8B53-43B5-A998-98D4B2E37E3E}">
      <dsp:nvSpPr>
        <dsp:cNvPr id="0" name=""/>
        <dsp:cNvSpPr/>
      </dsp:nvSpPr>
      <dsp:spPr>
        <a:xfrm rot="14549234">
          <a:off x="1132046" y="3287188"/>
          <a:ext cx="324529" cy="576977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shade val="90000"/>
            <a:hueOff val="-336366"/>
            <a:satOff val="-3865"/>
            <a:lumOff val="2814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1900" kern="1200"/>
        </a:p>
      </dsp:txBody>
      <dsp:txXfrm rot="10800000">
        <a:off x="1203213" y="3445757"/>
        <a:ext cx="227170" cy="346187"/>
      </dsp:txXfrm>
    </dsp:sp>
    <dsp:sp modelId="{A0D61936-DFED-4595-A1F7-9883D55F822F}">
      <dsp:nvSpPr>
        <dsp:cNvPr id="0" name=""/>
        <dsp:cNvSpPr/>
      </dsp:nvSpPr>
      <dsp:spPr>
        <a:xfrm>
          <a:off x="0" y="2130998"/>
          <a:ext cx="1709562" cy="1201616"/>
        </a:xfrm>
        <a:prstGeom prst="ellipse">
          <a:avLst/>
        </a:prstGeom>
        <a:solidFill>
          <a:schemeClr val="accent5">
            <a:shade val="50000"/>
            <a:hueOff val="-165414"/>
            <a:satOff val="-2657"/>
            <a:lumOff val="1809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b="1" kern="1200" dirty="0" err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Базили-ха</a:t>
          </a:r>
          <a:endParaRPr lang="uk-UA" sz="2400" b="1" kern="1200" dirty="0">
            <a:solidFill>
              <a:srgbClr val="FFFF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50360" y="2306971"/>
        <a:ext cx="1208842" cy="849670"/>
      </dsp:txXfrm>
    </dsp:sp>
    <dsp:sp modelId="{9CDC84C6-C0DE-472C-A5CD-2BF9387E4613}">
      <dsp:nvSpPr>
        <dsp:cNvPr id="0" name=""/>
        <dsp:cNvSpPr/>
      </dsp:nvSpPr>
      <dsp:spPr>
        <a:xfrm rot="18838285">
          <a:off x="1400518" y="1624855"/>
          <a:ext cx="487710" cy="576977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shade val="90000"/>
            <a:hueOff val="-168183"/>
            <a:satOff val="-1932"/>
            <a:lumOff val="1407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1900" kern="1200"/>
        </a:p>
      </dsp:txBody>
      <dsp:txXfrm>
        <a:off x="1422882" y="1792900"/>
        <a:ext cx="341397" cy="3461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80A172-8099-49FA-AF98-34C357F4441A}" type="datetimeFigureOut">
              <a:rPr lang="uk-UA" smtClean="0"/>
              <a:t>06.05.2020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F20062-1448-4449-9331-DBF6DED165A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075486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F20062-1448-4449-9331-DBF6DED165AC}" type="slidenum">
              <a:rPr lang="uk-UA" smtClean="0"/>
              <a:t>19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245523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5B43B-4A92-47FA-A44F-2F63FA1DCD21}" type="datetimeFigureOut">
              <a:rPr lang="uk-UA" smtClean="0"/>
              <a:t>06.05.2020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92949-E445-4CA9-A704-06CA917D13D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93367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5B43B-4A92-47FA-A44F-2F63FA1DCD21}" type="datetimeFigureOut">
              <a:rPr lang="uk-UA" smtClean="0"/>
              <a:t>06.05.2020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92949-E445-4CA9-A704-06CA917D13D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19430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5B43B-4A92-47FA-A44F-2F63FA1DCD21}" type="datetimeFigureOut">
              <a:rPr lang="uk-UA" smtClean="0"/>
              <a:t>06.05.2020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92949-E445-4CA9-A704-06CA917D13D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032767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5B43B-4A92-47FA-A44F-2F63FA1DCD21}" type="datetimeFigureOut">
              <a:rPr lang="uk-UA" smtClean="0"/>
              <a:t>06.05.2020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92949-E445-4CA9-A704-06CA917D13D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292853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5B43B-4A92-47FA-A44F-2F63FA1DCD21}" type="datetimeFigureOut">
              <a:rPr lang="uk-UA" smtClean="0"/>
              <a:t>06.05.2020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92949-E445-4CA9-A704-06CA917D13D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75461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5B43B-4A92-47FA-A44F-2F63FA1DCD21}" type="datetimeFigureOut">
              <a:rPr lang="uk-UA" smtClean="0"/>
              <a:t>06.05.2020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92949-E445-4CA9-A704-06CA917D13D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08562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5B43B-4A92-47FA-A44F-2F63FA1DCD21}" type="datetimeFigureOut">
              <a:rPr lang="uk-UA" smtClean="0"/>
              <a:t>06.05.2020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92949-E445-4CA9-A704-06CA917D13D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556501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5B43B-4A92-47FA-A44F-2F63FA1DCD21}" type="datetimeFigureOut">
              <a:rPr lang="uk-UA" smtClean="0"/>
              <a:t>06.05.2020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92949-E445-4CA9-A704-06CA917D13D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371264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5B43B-4A92-47FA-A44F-2F63FA1DCD21}" type="datetimeFigureOut">
              <a:rPr lang="uk-UA" smtClean="0"/>
              <a:t>06.05.2020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92949-E445-4CA9-A704-06CA917D13D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77128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5B43B-4A92-47FA-A44F-2F63FA1DCD21}" type="datetimeFigureOut">
              <a:rPr lang="uk-UA" smtClean="0"/>
              <a:t>06.05.2020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92949-E445-4CA9-A704-06CA917D13D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79158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5B43B-4A92-47FA-A44F-2F63FA1DCD21}" type="datetimeFigureOut">
              <a:rPr lang="uk-UA" smtClean="0"/>
              <a:t>06.05.2020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92949-E445-4CA9-A704-06CA917D13D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202637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>
            <a:alpha val="1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05B43B-4A92-47FA-A44F-2F63FA1DCD21}" type="datetimeFigureOut">
              <a:rPr lang="uk-UA" smtClean="0"/>
              <a:t>06.05.2020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692949-E445-4CA9-A704-06CA917D13D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84125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emf"/><Relationship Id="rId4" Type="http://schemas.openxmlformats.org/officeDocument/2006/relationships/image" Target="../media/image22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80178" y="324182"/>
            <a:ext cx="7451679" cy="1325563"/>
          </a:xfrm>
        </p:spPr>
        <p:txBody>
          <a:bodyPr>
            <a:normAutofit/>
          </a:bodyPr>
          <a:lstStyle/>
          <a:p>
            <a:r>
              <a:rPr lang="uk-UA" altLang="uk-UA" b="1" dirty="0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altLang="uk-UA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АНДРІЙ    МАЛИШКО</a:t>
            </a:r>
            <a:br>
              <a:rPr lang="uk-UA" b="1" dirty="0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30363" y="986963"/>
            <a:ext cx="9861052" cy="2297571"/>
          </a:xfrm>
        </p:spPr>
        <p:txBody>
          <a:bodyPr>
            <a:normAutofit/>
          </a:bodyPr>
          <a:lstStyle/>
          <a:p>
            <a:r>
              <a:rPr lang="uk-UA" altLang="uk-UA" sz="3200" dirty="0">
                <a:solidFill>
                  <a:srgbClr val="73007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Відомий український поет і його пісні, що стали народними. Патріотичні почуття, найвищі духовні цінності в них. Художні засоби донесення до читача ідей патріотизму, гуманізму, історичної пам’яті</a:t>
            </a:r>
            <a:r>
              <a:rPr lang="uk-UA" altLang="uk-UA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 </a:t>
            </a:r>
            <a:r>
              <a:rPr lang="uk-UA" altLang="uk-UA" sz="3200" dirty="0">
                <a:solidFill>
                  <a:srgbClr val="73007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uk-UA" altLang="uk-UA" sz="3200" b="1" dirty="0">
                <a:solidFill>
                  <a:srgbClr val="73007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Пісня про рушник»</a:t>
            </a:r>
            <a:endParaRPr lang="uk-UA" sz="3200" dirty="0"/>
          </a:p>
        </p:txBody>
      </p:sp>
      <p:pic>
        <p:nvPicPr>
          <p:cNvPr id="5" name="Picture 4" descr="Узор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8" y="3284538"/>
            <a:ext cx="1630821" cy="3573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 descr="Узор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30821" cy="328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http://www.dianaplus.com.ua/wp-content/uploads/2016/04/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0363" y="4107976"/>
            <a:ext cx="10561637" cy="2750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27632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5934" y="259308"/>
            <a:ext cx="8533535" cy="968992"/>
          </a:xfrm>
        </p:spPr>
        <p:txBody>
          <a:bodyPr>
            <a:normAutofit fontScale="90000"/>
          </a:bodyPr>
          <a:lstStyle/>
          <a:p>
            <a:r>
              <a:rPr lang="uk-UA" altLang="uk-UA" sz="6000" b="1" i="1" dirty="0">
                <a:solidFill>
                  <a:srgbClr val="73007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Стратегія « </a:t>
            </a:r>
            <a:r>
              <a:rPr lang="uk-UA" altLang="uk-UA" sz="6000" b="1" i="1" dirty="0" err="1">
                <a:solidFill>
                  <a:srgbClr val="73007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Мовні</a:t>
            </a:r>
            <a:r>
              <a:rPr lang="uk-UA" altLang="uk-UA" sz="6000" b="1" i="1" dirty="0">
                <a:solidFill>
                  <a:srgbClr val="73007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зразки»</a:t>
            </a:r>
            <a:br>
              <a:rPr lang="uk-UA" altLang="uk-UA" dirty="0">
                <a:solidFill>
                  <a:srgbClr val="730073"/>
                </a:solidFill>
              </a:rPr>
            </a:b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01505" y="968992"/>
            <a:ext cx="10390495" cy="3138984"/>
          </a:xfrm>
        </p:spPr>
        <p:txBody>
          <a:bodyPr/>
          <a:lstStyle/>
          <a:p>
            <a:pPr>
              <a:spcBef>
                <a:spcPct val="0"/>
              </a:spcBef>
              <a:spcAft>
                <a:spcPts val="800"/>
              </a:spcAft>
              <a:buNone/>
            </a:pPr>
            <a:r>
              <a:rPr lang="uk-UA" altLang="uk-UA" sz="3600" b="1" dirty="0">
                <a:solidFill>
                  <a:srgbClr val="73007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Темою твору є …, тому що…</a:t>
            </a:r>
          </a:p>
          <a:p>
            <a:pPr>
              <a:spcBef>
                <a:spcPct val="0"/>
              </a:spcBef>
              <a:spcAft>
                <a:spcPts val="800"/>
              </a:spcAft>
              <a:buNone/>
            </a:pPr>
            <a:r>
              <a:rPr lang="uk-UA" altLang="uk-UA" sz="3600" b="1" dirty="0">
                <a:solidFill>
                  <a:srgbClr val="73007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Основною ідеєю твору є …., тому що …</a:t>
            </a:r>
          </a:p>
          <a:p>
            <a:pPr>
              <a:spcBef>
                <a:spcPct val="0"/>
              </a:spcBef>
              <a:spcAft>
                <a:spcPts val="800"/>
              </a:spcAft>
              <a:buNone/>
            </a:pPr>
            <a:r>
              <a:rPr lang="uk-UA" altLang="uk-UA" sz="3600" b="1" dirty="0">
                <a:solidFill>
                  <a:srgbClr val="73007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Основна думка поезії  полягає в …</a:t>
            </a:r>
          </a:p>
          <a:p>
            <a:pPr>
              <a:spcBef>
                <a:spcPct val="0"/>
              </a:spcBef>
              <a:spcAft>
                <a:spcPts val="800"/>
              </a:spcAft>
              <a:buNone/>
            </a:pPr>
            <a:r>
              <a:rPr lang="uk-UA" altLang="uk-UA" sz="3600" b="1" dirty="0">
                <a:solidFill>
                  <a:srgbClr val="73007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 жанром  - це …</a:t>
            </a:r>
          </a:p>
          <a:p>
            <a:pPr>
              <a:spcBef>
                <a:spcPct val="0"/>
              </a:spcBef>
              <a:spcAft>
                <a:spcPts val="800"/>
              </a:spcAft>
              <a:buNone/>
            </a:pPr>
            <a:r>
              <a:rPr lang="uk-UA" altLang="uk-UA" sz="3600" b="1" dirty="0">
                <a:solidFill>
                  <a:srgbClr val="73007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Композиція. Твір складається з …</a:t>
            </a:r>
          </a:p>
          <a:p>
            <a:endParaRPr lang="uk-UA" dirty="0"/>
          </a:p>
        </p:txBody>
      </p:sp>
      <p:pic>
        <p:nvPicPr>
          <p:cNvPr id="4" name="Picture 4" descr="Узор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30363" cy="328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 descr="Узор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84538"/>
            <a:ext cx="1630363" cy="3573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575" b="20796"/>
          <a:stretch>
            <a:fillRect/>
          </a:stretch>
        </p:blipFill>
        <p:spPr bwMode="auto">
          <a:xfrm>
            <a:off x="1630362" y="4107976"/>
            <a:ext cx="10561637" cy="2750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28365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08033" y="205498"/>
            <a:ext cx="9723438" cy="750627"/>
          </a:xfrm>
        </p:spPr>
        <p:txBody>
          <a:bodyPr>
            <a:normAutofit fontScale="90000"/>
          </a:bodyPr>
          <a:lstStyle/>
          <a:p>
            <a:pPr lvl="0"/>
            <a:r>
              <a:rPr lang="uk-UA" sz="49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Стратегія  «</a:t>
            </a:r>
            <a:r>
              <a:rPr lang="uk-UA" sz="49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Гронування</a:t>
            </a:r>
            <a:r>
              <a:rPr lang="uk-UA" sz="49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b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09448" y="1516465"/>
            <a:ext cx="9606888" cy="5202972"/>
          </a:xfrm>
        </p:spPr>
        <p:txBody>
          <a:bodyPr>
            <a:normAutofit/>
          </a:bodyPr>
          <a:lstStyle/>
          <a:p>
            <a:r>
              <a:rPr lang="uk-UA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   Визначте , будь ласка, кольорову гамму, яку використовує поет, описуючи пейзажі у своєму творі </a:t>
            </a:r>
            <a:r>
              <a:rPr lang="uk-UA" sz="3200" dirty="0">
                <a:solidFill>
                  <a:srgbClr val="7030A0"/>
                </a:solidFill>
              </a:rPr>
              <a:t>(на дошці  дерево кольорів створюють учні</a:t>
            </a:r>
            <a:r>
              <a:rPr lang="uk-UA" sz="3200" dirty="0"/>
              <a:t>)</a:t>
            </a:r>
            <a:endParaRPr lang="uk-UA" sz="3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32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Визначте, яку пору року обрав автор у цій пісні, використовуючи такі описи пейзажів і таку кольорову палітру? </a:t>
            </a:r>
          </a:p>
        </p:txBody>
      </p:sp>
      <p:pic>
        <p:nvPicPr>
          <p:cNvPr id="4" name="Picture 4" descr="Узор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30363" cy="328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 descr="Узор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284538"/>
            <a:ext cx="1630363" cy="3573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Похожее изображен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2555" y="3874921"/>
            <a:ext cx="6318916" cy="2913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39014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8549" y="-141230"/>
            <a:ext cx="7297938" cy="1419366"/>
          </a:xfrm>
        </p:spPr>
        <p:txBody>
          <a:bodyPr/>
          <a:lstStyle/>
          <a:p>
            <a:pPr algn="ctr">
              <a:defRPr/>
            </a:pPr>
            <a:r>
              <a:rPr lang="uk-UA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Стратегія  «Асоціативний кущ»            </a:t>
            </a:r>
            <a:r>
              <a:rPr lang="uk-UA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Рушник</a:t>
            </a:r>
            <a:endParaRPr lang="uk-UA" altLang="uk-UA" b="1" i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28549" y="1419367"/>
            <a:ext cx="7974842" cy="532945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uk-UA" dirty="0"/>
          </a:p>
        </p:txBody>
      </p:sp>
      <p:pic>
        <p:nvPicPr>
          <p:cNvPr id="4" name="Picture 4" descr="Узор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516" y="0"/>
            <a:ext cx="1630363" cy="328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 descr="Узор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284538"/>
            <a:ext cx="1630363" cy="3573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2" descr="Похожее изображен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2981" y="0"/>
            <a:ext cx="240901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Волна 6"/>
          <p:cNvSpPr/>
          <p:nvPr/>
        </p:nvSpPr>
        <p:spPr>
          <a:xfrm>
            <a:off x="5819847" y="1183218"/>
            <a:ext cx="2767274" cy="1091822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uk-UA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Рідний край</a:t>
            </a:r>
          </a:p>
        </p:txBody>
      </p:sp>
      <p:sp>
        <p:nvSpPr>
          <p:cNvPr id="8" name="Волна 7"/>
          <p:cNvSpPr/>
          <p:nvPr/>
        </p:nvSpPr>
        <p:spPr>
          <a:xfrm>
            <a:off x="5903605" y="2557502"/>
            <a:ext cx="2838734" cy="1119116"/>
          </a:xfrm>
          <a:prstGeom prst="wav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Родина</a:t>
            </a:r>
          </a:p>
        </p:txBody>
      </p:sp>
      <p:sp>
        <p:nvSpPr>
          <p:cNvPr id="9" name="Волна 8"/>
          <p:cNvSpPr/>
          <p:nvPr/>
        </p:nvSpPr>
        <p:spPr>
          <a:xfrm>
            <a:off x="5903604" y="3889613"/>
            <a:ext cx="2767274" cy="1228298"/>
          </a:xfrm>
          <a:prstGeom prst="wav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Батьківщин</a:t>
            </a:r>
            <a:r>
              <a:rPr lang="uk-UA" dirty="0"/>
              <a:t>а</a:t>
            </a:r>
          </a:p>
        </p:txBody>
      </p:sp>
      <p:sp>
        <p:nvSpPr>
          <p:cNvPr id="10" name="Волна 9"/>
          <p:cNvSpPr/>
          <p:nvPr/>
        </p:nvSpPr>
        <p:spPr>
          <a:xfrm>
            <a:off x="6059213" y="5527343"/>
            <a:ext cx="2767274" cy="1016757"/>
          </a:xfrm>
          <a:prstGeom prst="wav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Праця</a:t>
            </a:r>
          </a:p>
        </p:txBody>
      </p:sp>
      <p:sp>
        <p:nvSpPr>
          <p:cNvPr id="14" name="Волна 13"/>
          <p:cNvSpPr/>
          <p:nvPr/>
        </p:nvSpPr>
        <p:spPr>
          <a:xfrm>
            <a:off x="1925069" y="2582983"/>
            <a:ext cx="2782676" cy="1122529"/>
          </a:xfrm>
          <a:prstGeom prst="wav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uk-UA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Дитинство</a:t>
            </a:r>
          </a:p>
        </p:txBody>
      </p:sp>
      <p:sp>
        <p:nvSpPr>
          <p:cNvPr id="15" name="Волна 14"/>
          <p:cNvSpPr/>
          <p:nvPr/>
        </p:nvSpPr>
        <p:spPr>
          <a:xfrm>
            <a:off x="1909952" y="4021589"/>
            <a:ext cx="2797792" cy="1205575"/>
          </a:xfrm>
          <a:prstGeom prst="wav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uk-UA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Мама</a:t>
            </a:r>
          </a:p>
        </p:txBody>
      </p:sp>
      <p:sp>
        <p:nvSpPr>
          <p:cNvPr id="16" name="Волна 15"/>
          <p:cNvSpPr/>
          <p:nvPr/>
        </p:nvSpPr>
        <p:spPr>
          <a:xfrm>
            <a:off x="2051913" y="5543241"/>
            <a:ext cx="2893326" cy="1129352"/>
          </a:xfrm>
          <a:prstGeom prst="wav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uk-UA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</a:p>
        </p:txBody>
      </p:sp>
      <p:sp>
        <p:nvSpPr>
          <p:cNvPr id="17" name="Волна 16"/>
          <p:cNvSpPr/>
          <p:nvPr/>
        </p:nvSpPr>
        <p:spPr>
          <a:xfrm>
            <a:off x="1652883" y="1310184"/>
            <a:ext cx="2782676" cy="1163616"/>
          </a:xfrm>
          <a:prstGeom prst="wav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uk-UA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Дорога</a:t>
            </a:r>
          </a:p>
        </p:txBody>
      </p:sp>
    </p:spTree>
    <p:extLst>
      <p:ext uri="{BB962C8B-B14F-4D97-AF65-F5344CB8AC3E}">
        <p14:creationId xmlns:p14="http://schemas.microsoft.com/office/powerpoint/2010/main" val="27069789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33266" y="1"/>
            <a:ext cx="7151427" cy="1310184"/>
          </a:xfrm>
        </p:spPr>
        <p:txBody>
          <a:bodyPr>
            <a:normAutofit/>
          </a:bodyPr>
          <a:lstStyle/>
          <a:p>
            <a:r>
              <a:rPr lang="uk-UA" sz="5400" b="1" i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«Інформаційне гроно»</a:t>
            </a:r>
            <a:endParaRPr lang="uk-UA" sz="5400" b="1" i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33266" y="1514901"/>
            <a:ext cx="8134065" cy="5343098"/>
          </a:xfrm>
        </p:spPr>
        <p:txBody>
          <a:bodyPr/>
          <a:lstStyle/>
          <a:p>
            <a:r>
              <a:rPr lang="uk-UA" sz="4000" b="1" i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Мати:</a:t>
            </a:r>
          </a:p>
          <a:p>
            <a:pPr>
              <a:defRPr/>
            </a:pPr>
            <a:r>
              <a:rPr lang="uk-UA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Недоспала</a:t>
            </a:r>
            <a:r>
              <a:rPr lang="uk-UA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ночей.</a:t>
            </a:r>
          </a:p>
          <a:p>
            <a:pPr>
              <a:defRPr/>
            </a:pPr>
            <a:r>
              <a:rPr lang="uk-UA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Водила у поля.</a:t>
            </a:r>
          </a:p>
          <a:p>
            <a:pPr>
              <a:defRPr/>
            </a:pPr>
            <a:r>
              <a:rPr lang="uk-UA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Дала на щастя рушник.</a:t>
            </a:r>
          </a:p>
          <a:p>
            <a:pPr>
              <a:defRPr/>
            </a:pPr>
            <a:r>
              <a:rPr lang="uk-UA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Проводжала  в далеку дорогу.</a:t>
            </a:r>
          </a:p>
          <a:p>
            <a:endParaRPr lang="uk-UA" dirty="0"/>
          </a:p>
        </p:txBody>
      </p:sp>
      <p:pic>
        <p:nvPicPr>
          <p:cNvPr id="4" name="Picture 60" descr="рушни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8591" y="0"/>
            <a:ext cx="2972202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Узор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19" y="3284537"/>
            <a:ext cx="1630363" cy="3573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 descr="Узор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51" y="0"/>
            <a:ext cx="1630363" cy="328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5-конечная звезда 6"/>
          <p:cNvSpPr/>
          <p:nvPr/>
        </p:nvSpPr>
        <p:spPr>
          <a:xfrm>
            <a:off x="1897039" y="2479117"/>
            <a:ext cx="45719" cy="4571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5-конечная звезда 7"/>
          <p:cNvSpPr/>
          <p:nvPr/>
        </p:nvSpPr>
        <p:spPr>
          <a:xfrm>
            <a:off x="1942758" y="2479117"/>
            <a:ext cx="45719" cy="4571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5-конечная звезда 8"/>
          <p:cNvSpPr/>
          <p:nvPr/>
        </p:nvSpPr>
        <p:spPr>
          <a:xfrm>
            <a:off x="2866577" y="5800296"/>
            <a:ext cx="982639" cy="736979"/>
          </a:xfrm>
          <a:prstGeom prst="star5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" name="5-конечная звезда 11"/>
          <p:cNvSpPr/>
          <p:nvPr/>
        </p:nvSpPr>
        <p:spPr>
          <a:xfrm>
            <a:off x="6114197" y="4694829"/>
            <a:ext cx="2756848" cy="900752"/>
          </a:xfrm>
          <a:prstGeom prst="star5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" name="5-конечная звезда 12"/>
          <p:cNvSpPr/>
          <p:nvPr/>
        </p:nvSpPr>
        <p:spPr>
          <a:xfrm>
            <a:off x="5568287" y="5022376"/>
            <a:ext cx="45719" cy="4889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4" name="5-конечная звезда 13"/>
          <p:cNvSpPr/>
          <p:nvPr/>
        </p:nvSpPr>
        <p:spPr>
          <a:xfrm>
            <a:off x="4626591" y="4976996"/>
            <a:ext cx="2224585" cy="873456"/>
          </a:xfrm>
          <a:prstGeom prst="star5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5-конечная звезда 14"/>
          <p:cNvSpPr/>
          <p:nvPr/>
        </p:nvSpPr>
        <p:spPr>
          <a:xfrm>
            <a:off x="3953075" y="5390865"/>
            <a:ext cx="45719" cy="4571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6" name="5-конечная звезда 15"/>
          <p:cNvSpPr/>
          <p:nvPr/>
        </p:nvSpPr>
        <p:spPr>
          <a:xfrm>
            <a:off x="3613518" y="5459102"/>
            <a:ext cx="1487606" cy="709684"/>
          </a:xfrm>
          <a:prstGeom prst="star5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050663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0561" y="0"/>
            <a:ext cx="9593239" cy="1198362"/>
          </a:xfrm>
        </p:spPr>
        <p:txBody>
          <a:bodyPr/>
          <a:lstStyle/>
          <a:p>
            <a:r>
              <a:rPr lang="uk-UA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Стратегія «Магія числа і слова»</a:t>
            </a:r>
            <a:endParaRPr lang="uk-UA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6671863"/>
              </p:ext>
            </p:extLst>
          </p:nvPr>
        </p:nvGraphicFramePr>
        <p:xfrm>
          <a:off x="1630362" y="1198362"/>
          <a:ext cx="10561638" cy="5659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4" descr="Узор 1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30363" cy="328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 descr="Узор 1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284538"/>
            <a:ext cx="1630363" cy="3573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5-конечная звезда 7"/>
          <p:cNvSpPr/>
          <p:nvPr/>
        </p:nvSpPr>
        <p:spPr>
          <a:xfrm>
            <a:off x="8293404" y="2015596"/>
            <a:ext cx="914400" cy="914400"/>
          </a:xfrm>
          <a:prstGeom prst="star5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5-конечная звезда 8"/>
          <p:cNvSpPr/>
          <p:nvPr/>
        </p:nvSpPr>
        <p:spPr>
          <a:xfrm>
            <a:off x="9985385" y="2961564"/>
            <a:ext cx="45719" cy="4571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5-конечная звезда 10"/>
          <p:cNvSpPr/>
          <p:nvPr/>
        </p:nvSpPr>
        <p:spPr>
          <a:xfrm>
            <a:off x="9239534" y="4572000"/>
            <a:ext cx="45719" cy="6823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" name="5-конечная звезда 11"/>
          <p:cNvSpPr/>
          <p:nvPr/>
        </p:nvSpPr>
        <p:spPr>
          <a:xfrm>
            <a:off x="8458883" y="4573367"/>
            <a:ext cx="914400" cy="914400"/>
          </a:xfrm>
          <a:prstGeom prst="star5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" name="5-конечная звезда 12"/>
          <p:cNvSpPr/>
          <p:nvPr/>
        </p:nvSpPr>
        <p:spPr>
          <a:xfrm>
            <a:off x="8488906" y="3407838"/>
            <a:ext cx="914400" cy="914400"/>
          </a:xfrm>
          <a:prstGeom prst="star5">
            <a:avLst>
              <a:gd name="adj" fmla="val 13698"/>
              <a:gd name="hf" fmla="val 105146"/>
              <a:gd name="vf" fmla="val 110557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7" name="5-конечная звезда 26"/>
          <p:cNvSpPr/>
          <p:nvPr/>
        </p:nvSpPr>
        <p:spPr>
          <a:xfrm>
            <a:off x="8816454" y="1446663"/>
            <a:ext cx="1364776" cy="1514901"/>
          </a:xfrm>
          <a:prstGeom prst="star5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8" name="5-конечная звезда 27"/>
          <p:cNvSpPr/>
          <p:nvPr/>
        </p:nvSpPr>
        <p:spPr>
          <a:xfrm>
            <a:off x="9676263" y="777922"/>
            <a:ext cx="1910686" cy="151490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</a:p>
        </p:txBody>
      </p:sp>
      <p:sp>
        <p:nvSpPr>
          <p:cNvPr id="33" name="5-конечная звезда 32"/>
          <p:cNvSpPr/>
          <p:nvPr/>
        </p:nvSpPr>
        <p:spPr>
          <a:xfrm>
            <a:off x="8699851" y="5769251"/>
            <a:ext cx="914400" cy="914400"/>
          </a:xfrm>
          <a:prstGeom prst="star5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4" name="5-конечная звезда 33"/>
          <p:cNvSpPr/>
          <p:nvPr/>
        </p:nvSpPr>
        <p:spPr>
          <a:xfrm>
            <a:off x="8946107" y="3125334"/>
            <a:ext cx="1460311" cy="1056338"/>
          </a:xfrm>
          <a:prstGeom prst="star5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5" name="5-конечная звезда 34"/>
          <p:cNvSpPr/>
          <p:nvPr/>
        </p:nvSpPr>
        <p:spPr>
          <a:xfrm>
            <a:off x="9895821" y="2641857"/>
            <a:ext cx="2160896" cy="1218745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36" name="5-конечная звезда 35"/>
          <p:cNvSpPr/>
          <p:nvPr/>
        </p:nvSpPr>
        <p:spPr>
          <a:xfrm>
            <a:off x="8946107" y="4357043"/>
            <a:ext cx="1544472" cy="915767"/>
          </a:xfrm>
          <a:prstGeom prst="star5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7" name="5-конечная звезда 36"/>
          <p:cNvSpPr/>
          <p:nvPr/>
        </p:nvSpPr>
        <p:spPr>
          <a:xfrm>
            <a:off x="9905887" y="3784008"/>
            <a:ext cx="2374711" cy="1348401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</a:p>
        </p:txBody>
      </p:sp>
      <p:sp>
        <p:nvSpPr>
          <p:cNvPr id="38" name="5-конечная звезда 37"/>
          <p:cNvSpPr/>
          <p:nvPr/>
        </p:nvSpPr>
        <p:spPr>
          <a:xfrm>
            <a:off x="9181361" y="5492541"/>
            <a:ext cx="1608047" cy="977865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9" name="5-конечная звезда 38"/>
          <p:cNvSpPr/>
          <p:nvPr/>
        </p:nvSpPr>
        <p:spPr>
          <a:xfrm>
            <a:off x="10237015" y="4678113"/>
            <a:ext cx="1999397" cy="162067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</a:t>
            </a:r>
          </a:p>
        </p:txBody>
      </p:sp>
    </p:spTree>
    <p:extLst>
      <p:ext uri="{BB962C8B-B14F-4D97-AF65-F5344CB8AC3E}">
        <p14:creationId xmlns:p14="http://schemas.microsoft.com/office/powerpoint/2010/main" val="39278537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81813" y="109183"/>
            <a:ext cx="9723439" cy="1023581"/>
          </a:xfrm>
        </p:spPr>
        <p:txBody>
          <a:bodyPr>
            <a:normAutofit fontScale="90000"/>
          </a:bodyPr>
          <a:lstStyle/>
          <a:p>
            <a:r>
              <a:rPr lang="uk-UA" sz="5400" b="1" i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Стратегія «</a:t>
            </a:r>
            <a:r>
              <a:rPr lang="ru-RU" sz="54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Твір</a:t>
            </a:r>
            <a:r>
              <a:rPr lang="ru-RU" sz="54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опорою на</a:t>
            </a:r>
            <a:r>
              <a:rPr lang="uk-UA" sz="54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піраміду</a:t>
            </a:r>
            <a:r>
              <a:rPr lang="uk-UA" sz="5400" b="1" i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uk-UA" sz="5400" b="1" i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33266" y="1339702"/>
            <a:ext cx="10458734" cy="5518298"/>
          </a:xfrm>
        </p:spPr>
        <p:txBody>
          <a:bodyPr>
            <a:normAutofit/>
          </a:bodyPr>
          <a:lstStyle/>
          <a:p>
            <a:r>
              <a:rPr lang="uk-UA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lvl="0"/>
            <a:r>
              <a:rPr lang="uk-UA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1р.- 1 слово (ім'я героя твору).</a:t>
            </a:r>
          </a:p>
          <a:p>
            <a:pPr lvl="0"/>
            <a:r>
              <a:rPr lang="uk-UA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2р. – 2 слова ( опис героя).</a:t>
            </a:r>
          </a:p>
          <a:p>
            <a:pPr lvl="0"/>
            <a:r>
              <a:rPr lang="uk-UA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3р. – 3 слова ( опис місця події).</a:t>
            </a:r>
          </a:p>
          <a:p>
            <a:pPr lvl="0"/>
            <a:r>
              <a:rPr lang="uk-UA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4р. – 4 слова ( опис проблеми (що відбулося)).</a:t>
            </a:r>
          </a:p>
          <a:p>
            <a:pPr lvl="0"/>
            <a:r>
              <a:rPr lang="uk-UA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5р. – 5 слів ( про першу подію).</a:t>
            </a:r>
          </a:p>
          <a:p>
            <a:pPr lvl="0"/>
            <a:r>
              <a:rPr lang="uk-UA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6р. – 6 слів (про другу подію).</a:t>
            </a:r>
          </a:p>
          <a:p>
            <a:pPr lvl="0"/>
            <a:r>
              <a:rPr lang="uk-UA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7р. – 7 слів (про розв'язку). </a:t>
            </a:r>
          </a:p>
          <a:p>
            <a:endParaRPr lang="uk-UA" dirty="0"/>
          </a:p>
        </p:txBody>
      </p:sp>
      <p:pic>
        <p:nvPicPr>
          <p:cNvPr id="4" name="Picture 4" descr="Узор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284538"/>
            <a:ext cx="1630363" cy="3573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 descr="Узор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30363" cy="328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42394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5325801" y="5580362"/>
            <a:ext cx="5868538" cy="150125"/>
          </a:xfrm>
        </p:spPr>
        <p:txBody>
          <a:bodyPr>
            <a:normAutofit fontScale="90000"/>
          </a:bodyPr>
          <a:lstStyle/>
          <a:p>
            <a:endParaRPr lang="uk-UA" sz="5400" i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30360" y="-37029"/>
            <a:ext cx="10561640" cy="4858603"/>
          </a:xfrm>
        </p:spPr>
        <p:txBody>
          <a:bodyPr>
            <a:normAutofit/>
          </a:bodyPr>
          <a:lstStyle/>
          <a:p>
            <a:r>
              <a:rPr lang="uk-UA" sz="32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uk-UA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Рушник.</a:t>
            </a:r>
          </a:p>
          <a:p>
            <a:pPr lvl="0"/>
            <a:r>
              <a:rPr lang="uk-UA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Вишитий, мамин.</a:t>
            </a:r>
          </a:p>
          <a:p>
            <a:pPr lvl="0"/>
            <a:r>
              <a:rPr lang="uk-UA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Живе в моєму серці.</a:t>
            </a:r>
          </a:p>
          <a:p>
            <a:pPr lvl="0"/>
            <a:r>
              <a:rPr lang="uk-UA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Мама подарувала його синові.</a:t>
            </a:r>
          </a:p>
          <a:p>
            <a:pPr lvl="0"/>
            <a:r>
              <a:rPr lang="uk-UA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Він оберігає, супроводжує, надихає, підтримує.</a:t>
            </a:r>
          </a:p>
          <a:p>
            <a:pPr lvl="0"/>
            <a:r>
              <a:rPr lang="uk-UA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пам’яті залишиться  дитинство, розлука і найрідніші люди..</a:t>
            </a:r>
          </a:p>
          <a:p>
            <a:pPr lvl="0"/>
            <a:r>
              <a:rPr lang="uk-UA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Основа життя - синівська вдячність, материнська любов та ніжність.</a:t>
            </a:r>
          </a:p>
          <a:p>
            <a:endParaRPr lang="uk-UA" dirty="0"/>
          </a:p>
        </p:txBody>
      </p:sp>
      <p:pic>
        <p:nvPicPr>
          <p:cNvPr id="4" name="Picture 4" descr="Узор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" y="3284538"/>
            <a:ext cx="1630363" cy="3573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 descr="Узор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-28574"/>
            <a:ext cx="1630363" cy="3313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3" descr="rushnyk-mini-a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8549" y="4793553"/>
            <a:ext cx="10663451" cy="2064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00604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33516" y="491320"/>
            <a:ext cx="9470410" cy="682387"/>
          </a:xfrm>
        </p:spPr>
        <p:txBody>
          <a:bodyPr>
            <a:normAutofit fontScale="90000"/>
          </a:bodyPr>
          <a:lstStyle/>
          <a:p>
            <a:r>
              <a:rPr lang="uk-UA" altLang="uk-UA" sz="5300" b="1" dirty="0">
                <a:solidFill>
                  <a:srgbClr val="73007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Стратегія «Хмара тегів»</a:t>
            </a:r>
            <a:br>
              <a:rPr lang="uk-UA" altLang="uk-UA" dirty="0">
                <a:solidFill>
                  <a:srgbClr val="73007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83390" y="1119115"/>
            <a:ext cx="10003810" cy="5581935"/>
          </a:xfrm>
        </p:spPr>
        <p:txBody>
          <a:bodyPr/>
          <a:lstStyle/>
          <a:p>
            <a:pPr>
              <a:lnSpc>
                <a:spcPct val="107000"/>
              </a:lnSpc>
              <a:defRPr/>
            </a:pPr>
            <a:r>
              <a:rPr lang="uk-UA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Сьогодні на уроці я дізнався…..</a:t>
            </a:r>
          </a:p>
          <a:p>
            <a:pPr>
              <a:lnSpc>
                <a:spcPct val="107000"/>
              </a:lnSpc>
              <a:defRPr/>
            </a:pPr>
            <a:r>
              <a:rPr lang="uk-UA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Мені цікаво було дізнатися про те, що…</a:t>
            </a:r>
          </a:p>
          <a:p>
            <a:pPr algn="just">
              <a:lnSpc>
                <a:spcPct val="150000"/>
              </a:lnSpc>
              <a:defRPr/>
            </a:pPr>
            <a:r>
              <a:rPr lang="uk-UA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Які труднощі зустрічалися і як я долав(ла) їх?</a:t>
            </a:r>
          </a:p>
          <a:p>
            <a:pPr>
              <a:defRPr/>
            </a:pPr>
            <a:r>
              <a:rPr lang="uk-UA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 Мій настрій на уроці? </a:t>
            </a:r>
            <a:endParaRPr lang="uk-UA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dirty="0"/>
          </a:p>
        </p:txBody>
      </p:sp>
      <p:pic>
        <p:nvPicPr>
          <p:cNvPr id="4" name="Picture 4" descr="Узор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63" y="3573462"/>
            <a:ext cx="1630363" cy="328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 descr="Узор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0"/>
            <a:ext cx="1630363" cy="3573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478" y="4223247"/>
            <a:ext cx="143827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1777" y="4271415"/>
            <a:ext cx="1543050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1851" y="4189909"/>
            <a:ext cx="1362075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738951" y="5866300"/>
            <a:ext cx="22885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«Мені радісно»</a:t>
            </a:r>
            <a:endParaRPr lang="uk-UA" sz="2400" dirty="0">
              <a:solidFill>
                <a:srgbClr val="7030A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400343" y="5860843"/>
            <a:ext cx="26459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uk-UA" altLang="uk-UA" sz="2400" b="1" dirty="0">
                <a:solidFill>
                  <a:srgbClr val="73007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«Я розмірковую» </a:t>
            </a:r>
            <a:endParaRPr lang="uk-UA" altLang="uk-UA" sz="2400" b="1" dirty="0">
              <a:solidFill>
                <a:srgbClr val="730073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9783629" y="5781384"/>
            <a:ext cx="20785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uk-UA" altLang="uk-UA" sz="2400" b="1" dirty="0">
                <a:solidFill>
                  <a:srgbClr val="73007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«Мені сумно»</a:t>
            </a:r>
            <a:endParaRPr lang="uk-UA" altLang="uk-UA" sz="2400" b="1" dirty="0">
              <a:solidFill>
                <a:srgbClr val="7300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82207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46912" y="365125"/>
            <a:ext cx="9606887" cy="1325563"/>
          </a:xfrm>
        </p:spPr>
        <p:txBody>
          <a:bodyPr/>
          <a:lstStyle/>
          <a:p>
            <a:endParaRPr lang="uk-UA" dirty="0"/>
          </a:p>
        </p:txBody>
      </p:sp>
      <p:pic>
        <p:nvPicPr>
          <p:cNvPr id="4" name="Picture 4" descr="Узор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" y="3544888"/>
            <a:ext cx="1630363" cy="3313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 descr="Узор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-28574"/>
            <a:ext cx="1630363" cy="3573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7" descr="Картинки по запросу рушники вишиті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0360" y="-28574"/>
            <a:ext cx="10366022" cy="6886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361898" y="1690688"/>
            <a:ext cx="6096000" cy="280076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400" dirty="0">
                <a:solidFill>
                  <a:srgbClr val="00B0F0"/>
                </a:solidFill>
                <a:latin typeface="Arial Black" pitchFamily="34" charset="0"/>
              </a:rPr>
              <a:t>«….І рушник </a:t>
            </a:r>
            <a:r>
              <a:rPr lang="ru-RU" sz="4400" dirty="0" err="1">
                <a:solidFill>
                  <a:srgbClr val="00B0F0"/>
                </a:solidFill>
                <a:latin typeface="Arial Black" pitchFamily="34" charset="0"/>
              </a:rPr>
              <a:t>вишиваний</a:t>
            </a:r>
            <a:r>
              <a:rPr lang="ru-RU" sz="4400" dirty="0">
                <a:solidFill>
                  <a:srgbClr val="00B0F0"/>
                </a:solidFill>
                <a:latin typeface="Arial Black" pitchFamily="34" charset="0"/>
              </a:rPr>
              <a:t> </a:t>
            </a:r>
          </a:p>
          <a:p>
            <a:pPr algn="ctr">
              <a:defRPr/>
            </a:pPr>
            <a:r>
              <a:rPr lang="ru-RU" sz="4400" dirty="0">
                <a:solidFill>
                  <a:srgbClr val="00B0F0"/>
                </a:solidFill>
                <a:latin typeface="Arial Black" pitchFamily="34" charset="0"/>
              </a:rPr>
              <a:t>на ща</a:t>
            </a:r>
            <a:r>
              <a:rPr lang="uk-UA" sz="4400" dirty="0" err="1">
                <a:solidFill>
                  <a:srgbClr val="00B0F0"/>
                </a:solidFill>
                <a:latin typeface="Arial Black" pitchFamily="34" charset="0"/>
              </a:rPr>
              <a:t>стя</a:t>
            </a:r>
            <a:r>
              <a:rPr lang="uk-UA" sz="4400" dirty="0">
                <a:solidFill>
                  <a:srgbClr val="00B0F0"/>
                </a:solidFill>
                <a:latin typeface="Arial Black" pitchFamily="34" charset="0"/>
              </a:rPr>
              <a:t>, на долю дала.”</a:t>
            </a:r>
            <a:endParaRPr lang="ru-RU" sz="4400" dirty="0">
              <a:solidFill>
                <a:srgbClr val="00B0F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86831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7214" y="5207711"/>
            <a:ext cx="10561639" cy="1733266"/>
          </a:xfrm>
        </p:spPr>
        <p:txBody>
          <a:bodyPr>
            <a:noAutofit/>
          </a:bodyPr>
          <a:lstStyle/>
          <a:p>
            <a:r>
              <a:rPr lang="uk-UA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Презентація створена вчителем української мови і літератури </a:t>
            </a:r>
            <a:r>
              <a:rPr lang="uk-UA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Півнянського</a:t>
            </a:r>
            <a:r>
              <a:rPr lang="uk-UA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закладу загальної середньої освіти Фастівської районної ради</a:t>
            </a:r>
          </a:p>
        </p:txBody>
      </p:sp>
      <p:pic>
        <p:nvPicPr>
          <p:cNvPr id="4" name="Picture 4" descr="Узор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284538"/>
            <a:ext cx="1630363" cy="3573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 descr="Узор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-28574"/>
            <a:ext cx="1630363" cy="3313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 descr="http://ua.pravda.com.ua/files/7/_Picture_file_path_7900.jpg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0361" y="31194"/>
            <a:ext cx="10561639" cy="5116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2715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13538" y="755674"/>
            <a:ext cx="9054462" cy="2688609"/>
          </a:xfrm>
        </p:spPr>
        <p:txBody>
          <a:bodyPr>
            <a:normAutofit fontScale="90000"/>
          </a:bodyPr>
          <a:lstStyle/>
          <a:p>
            <a:pPr algn="l">
              <a:defRPr/>
            </a:pPr>
            <a:br>
              <a:rPr lang="uk-UA" sz="4000" b="1" dirty="0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sz="4000" b="1" dirty="0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sz="4000" b="1" dirty="0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sz="4000" b="1" dirty="0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sz="4000" b="1" dirty="0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sz="4000" b="1" dirty="0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sz="4000" b="1" dirty="0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sz="4000" b="1" dirty="0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sz="4000" b="1" dirty="0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sz="4000" b="1" dirty="0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sz="4000" b="1" dirty="0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sz="4000" b="1" dirty="0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sz="4000" b="1" dirty="0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sz="4000" b="1" dirty="0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sz="4000" b="1" dirty="0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sz="4000" b="1" dirty="0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sz="4000" b="1" dirty="0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sz="4000" b="1" dirty="0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sz="4000" b="1" dirty="0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sz="4000" b="1" dirty="0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sz="4000" b="1" dirty="0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sz="4000" b="1" dirty="0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sz="4000" b="1" dirty="0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sz="4000" b="1" dirty="0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sz="4000" b="1" dirty="0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sz="4000" b="1" dirty="0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sz="4000" b="1" dirty="0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4000" b="1" dirty="0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Віршує він не нишком-тишком,</a:t>
            </a:r>
            <a:br>
              <a:rPr lang="uk-UA" sz="4000" dirty="0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4000" b="1" dirty="0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нього як вогонь слова,</a:t>
            </a:r>
            <a:br>
              <a:rPr lang="uk-UA" sz="4000" dirty="0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4000" b="1" dirty="0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Тому й народ пісні Малишка</a:t>
            </a:r>
            <a:br>
              <a:rPr lang="uk-UA" sz="4000" b="1" dirty="0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4000" b="1" dirty="0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Душею залюбки </a:t>
            </a:r>
            <a:r>
              <a:rPr lang="uk-UA" sz="4000" b="1" dirty="0" err="1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співа</a:t>
            </a:r>
            <a:br>
              <a:rPr lang="uk-UA" dirty="0">
                <a:solidFill>
                  <a:schemeClr val="bg1">
                    <a:lumMod val="25000"/>
                  </a:schemeClr>
                </a:solidFill>
              </a:rPr>
            </a:b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83391" y="2756848"/>
            <a:ext cx="10308609" cy="4101152"/>
          </a:xfrm>
        </p:spPr>
        <p:txBody>
          <a:bodyPr/>
          <a:lstStyle/>
          <a:p>
            <a:endParaRPr lang="uk-UA" dirty="0"/>
          </a:p>
        </p:txBody>
      </p:sp>
      <p:pic>
        <p:nvPicPr>
          <p:cNvPr id="4" name="Picture 4" descr="Узор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630363" cy="328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 descr="Узор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825" y="3284538"/>
            <a:ext cx="1630363" cy="3573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5695" y="3983369"/>
            <a:ext cx="2195513" cy="292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7925" y="4032913"/>
            <a:ext cx="2124075" cy="292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 descr="D:\Documents and Settings\Lussine\Рабочий стол\Малишко\1229195693_malishko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65111" y="805218"/>
            <a:ext cx="4376429" cy="6052782"/>
          </a:xfrm>
          <a:prstGeom prst="ellipse">
            <a:avLst/>
          </a:prstGeom>
          <a:ln w="63500" cap="rnd">
            <a:solidFill>
              <a:schemeClr val="accent6">
                <a:lumMod val="5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 prst="coolSlant"/>
            <a:contourClr>
              <a:srgbClr val="333333"/>
            </a:contourClr>
          </a:sp3d>
        </p:spPr>
      </p:pic>
      <p:pic>
        <p:nvPicPr>
          <p:cNvPr id="6150" name="Picture 6" descr="http://img-fotki.yandex.ru/get/9806/192316549.3ee/0_ff46a_1dc8e78a_S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5198" y="3905037"/>
            <a:ext cx="4760497" cy="3052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91430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67251" y="500062"/>
            <a:ext cx="7814481" cy="1325563"/>
          </a:xfrm>
        </p:spPr>
        <p:txBody>
          <a:bodyPr/>
          <a:lstStyle/>
          <a:p>
            <a:endParaRPr lang="uk-UA" dirty="0"/>
          </a:p>
        </p:txBody>
      </p:sp>
      <p:pic>
        <p:nvPicPr>
          <p:cNvPr id="4" name="Picture 4" descr="Узор 1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8" y="3284538"/>
            <a:ext cx="1630821" cy="3573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 descr="Узор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30363" cy="328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6" descr="800px-Музей-садиба_Андрія_Малишка_Обухів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6663" y="0"/>
            <a:ext cx="107453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925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30363" y="696035"/>
            <a:ext cx="10515600" cy="518616"/>
          </a:xfrm>
        </p:spPr>
        <p:txBody>
          <a:bodyPr>
            <a:normAutofit fontScale="90000"/>
          </a:bodyPr>
          <a:lstStyle/>
          <a:p>
            <a:r>
              <a:rPr lang="uk-UA" b="1" spc="300" dirty="0">
                <a:ln>
                  <a:solidFill>
                    <a:srgbClr val="C00000"/>
                  </a:solidFill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Батько поета – Самійло Микитович         Малишко</a:t>
            </a:r>
            <a:br>
              <a:rPr lang="uk-UA" sz="6600" b="1" spc="300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</a:rPr>
            </a:br>
            <a:endParaRPr lang="uk-UA" dirty="0"/>
          </a:p>
        </p:txBody>
      </p:sp>
      <p:pic>
        <p:nvPicPr>
          <p:cNvPr id="4" name="Picture 4" descr="Узор 1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84537"/>
            <a:ext cx="1630821" cy="3573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 descr="Узор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30363" cy="328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Grp="1"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58398" y="518615"/>
            <a:ext cx="4887565" cy="6339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1630363" y="1392071"/>
            <a:ext cx="567361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славився</a:t>
            </a: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ru-RU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справжній</a:t>
            </a: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швець-віртуоз</a:t>
            </a: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. </a:t>
            </a:r>
            <a:r>
              <a:rPr lang="ru-RU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Виготовлені</a:t>
            </a: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ним «</a:t>
            </a:r>
            <a:r>
              <a:rPr lang="ru-RU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чорнобривці</a:t>
            </a: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 - </a:t>
            </a:r>
            <a:r>
              <a:rPr lang="ru-RU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дівочі</a:t>
            </a: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чобітки</a:t>
            </a: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фарбованої</a:t>
            </a: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шкіри</a:t>
            </a: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швидко</a:t>
            </a: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розкуповували</a:t>
            </a: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люди. </a:t>
            </a:r>
            <a:r>
              <a:rPr lang="ru-RU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Батько</a:t>
            </a: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хотів</a:t>
            </a: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щоб</a:t>
            </a: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син</a:t>
            </a: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учився</a:t>
            </a: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У </a:t>
            </a:r>
            <a:r>
              <a:rPr lang="ru-RU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хвилини</a:t>
            </a: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коли </a:t>
            </a:r>
            <a:r>
              <a:rPr lang="ru-RU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синові</a:t>
            </a: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було</a:t>
            </a: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дуже</a:t>
            </a: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важко</a:t>
            </a: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казав: «</a:t>
            </a:r>
            <a:r>
              <a:rPr lang="ru-RU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Ні</a:t>
            </a: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краще</a:t>
            </a: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вже</a:t>
            </a: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чоботи</a:t>
            </a: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шити</a:t>
            </a: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». </a:t>
            </a:r>
            <a:r>
              <a:rPr lang="ru-RU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Навіть</a:t>
            </a: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побив на </a:t>
            </a:r>
            <a:r>
              <a:rPr lang="ru-RU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синові</a:t>
            </a: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свій</a:t>
            </a: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чоботарський</a:t>
            </a: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пояс, </a:t>
            </a:r>
            <a:r>
              <a:rPr lang="ru-RU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щоб</a:t>
            </a: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відрадити</a:t>
            </a: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науки. Але </a:t>
            </a:r>
            <a:r>
              <a:rPr lang="ru-RU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допомогло</a:t>
            </a: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uk-UA" sz="2400" b="1" dirty="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61181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61564" y="365125"/>
            <a:ext cx="3493827" cy="1325563"/>
          </a:xfrm>
        </p:spPr>
        <p:txBody>
          <a:bodyPr/>
          <a:lstStyle/>
          <a:p>
            <a:endParaRPr lang="uk-UA" dirty="0"/>
          </a:p>
        </p:txBody>
      </p:sp>
      <p:pic>
        <p:nvPicPr>
          <p:cNvPr id="4" name="Picture 4" descr="Узор 1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84538"/>
            <a:ext cx="1630821" cy="3573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 descr="Узор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30363" cy="328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6828" y="0"/>
            <a:ext cx="5545137" cy="679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129343" y="0"/>
            <a:ext cx="5062657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Мати</a:t>
            </a: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Андрія</a:t>
            </a: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Малишка</a:t>
            </a: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Ївга</a:t>
            </a: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Базилиха</a:t>
            </a: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часто ходила </a:t>
            </a:r>
            <a:r>
              <a:rPr lang="ru-RU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босоніж</a:t>
            </a: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саджати</a:t>
            </a: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полоти та </a:t>
            </a:r>
            <a:r>
              <a:rPr lang="ru-RU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збирати</a:t>
            </a: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врожай</a:t>
            </a: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Вона так </a:t>
            </a:r>
            <a:r>
              <a:rPr lang="ru-RU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звикла</a:t>
            </a: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до </a:t>
            </a:r>
            <a:r>
              <a:rPr lang="ru-RU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землі</a:t>
            </a: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що</a:t>
            </a: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й </a:t>
            </a:r>
            <a:r>
              <a:rPr lang="ru-RU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гостюючи</a:t>
            </a: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у </a:t>
            </a:r>
            <a:r>
              <a:rPr lang="ru-RU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столиці</a:t>
            </a: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в </a:t>
            </a:r>
            <a:r>
              <a:rPr lang="ru-RU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сина</a:t>
            </a: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носила </a:t>
            </a:r>
            <a:r>
              <a:rPr lang="ru-RU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взуття</a:t>
            </a: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за </a:t>
            </a:r>
            <a:r>
              <a:rPr lang="ru-RU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плечима</a:t>
            </a: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роззутою</a:t>
            </a: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ходила </a:t>
            </a:r>
            <a:r>
              <a:rPr lang="ru-RU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київськими</a:t>
            </a: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тротуарами.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 А </a:t>
            </a:r>
            <a:r>
              <a:rPr lang="ru-RU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чого</a:t>
            </a: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ото </a:t>
            </a:r>
            <a:r>
              <a:rPr lang="ru-RU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</a:t>
            </a: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Ївго</a:t>
            </a: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Остапівно</a:t>
            </a: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ходите по </a:t>
            </a:r>
            <a:r>
              <a:rPr lang="ru-RU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Києву</a:t>
            </a: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босі</a:t>
            </a: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b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 А </a:t>
            </a:r>
            <a:r>
              <a:rPr lang="ru-RU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щоб</a:t>
            </a: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краще</a:t>
            </a: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відчувати</a:t>
            </a: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рідну</a:t>
            </a: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землю,— </a:t>
            </a:r>
            <a:r>
              <a:rPr lang="ru-RU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відповідає</a:t>
            </a: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лагідно</a:t>
            </a: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uk-UA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09939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2415654" y="500062"/>
            <a:ext cx="128516" cy="1325563"/>
          </a:xfrm>
        </p:spPr>
        <p:txBody>
          <a:bodyPr/>
          <a:lstStyle/>
          <a:p>
            <a:endParaRPr lang="uk-UA" dirty="0"/>
          </a:p>
        </p:txBody>
      </p:sp>
      <p:pic>
        <p:nvPicPr>
          <p:cNvPr id="4" name="Picture 4" descr="Узор 1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84538"/>
            <a:ext cx="1630821" cy="3573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 descr="Узор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30363" cy="328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 descr="5710336_386d918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310" y="0"/>
            <a:ext cx="565017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 descr="МД_Малишко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1301" y="0"/>
            <a:ext cx="5190699" cy="393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 descr="linke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0484" y="3933825"/>
            <a:ext cx="5119023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55734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36642" y="-3364"/>
            <a:ext cx="10181230" cy="1325563"/>
          </a:xfrm>
        </p:spPr>
        <p:txBody>
          <a:bodyPr>
            <a:normAutofit fontScale="90000"/>
          </a:bodyPr>
          <a:lstStyle/>
          <a:p>
            <a:r>
              <a:rPr lang="uk-UA" sz="60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 Пісня про рушник ”</a:t>
            </a:r>
            <a:br>
              <a:rPr lang="uk-UA" b="1" i="1" dirty="0">
                <a:solidFill>
                  <a:schemeClr val="bg1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dirty="0"/>
          </a:p>
        </p:txBody>
      </p:sp>
      <p:pic>
        <p:nvPicPr>
          <p:cNvPr id="4" name="Picture 4" descr="Узор 1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8" y="3284538"/>
            <a:ext cx="1630821" cy="3573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 descr="Узор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30363" cy="328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11"/>
          <p:cNvPicPr>
            <a:picLocks noChangeAspect="1" noChangeArrowheads="1"/>
          </p:cNvPicPr>
          <p:nvPr/>
        </p:nvPicPr>
        <p:blipFill>
          <a:blip r:embed="rId3">
            <a:lum bright="-24000"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901" y="887104"/>
            <a:ext cx="10677099" cy="6051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39909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30363" y="5677468"/>
            <a:ext cx="10733371" cy="1180531"/>
          </a:xfrm>
        </p:spPr>
        <p:txBody>
          <a:bodyPr>
            <a:normAutofit/>
          </a:bodyPr>
          <a:lstStyle/>
          <a:p>
            <a:r>
              <a:rPr lang="uk-UA" sz="48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Андрій Малишко і Платон Майборода</a:t>
            </a:r>
          </a:p>
        </p:txBody>
      </p:sp>
      <p:pic>
        <p:nvPicPr>
          <p:cNvPr id="4" name="Picture 4" descr="Узор 1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8" y="3284538"/>
            <a:ext cx="1630821" cy="3573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 descr="Узор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30363" cy="328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Grp="1"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0819" y="-110530"/>
            <a:ext cx="10911181" cy="6170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151006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30363" y="0"/>
            <a:ext cx="9723436" cy="736980"/>
          </a:xfrm>
        </p:spPr>
        <p:txBody>
          <a:bodyPr>
            <a:normAutofit/>
          </a:bodyPr>
          <a:lstStyle/>
          <a:p>
            <a:r>
              <a:rPr lang="uk-UA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Стратегія «Робота в малих групах»</a:t>
            </a:r>
          </a:p>
        </p:txBody>
      </p:sp>
      <p:pic>
        <p:nvPicPr>
          <p:cNvPr id="4" name="Picture 4" descr="Узор 1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84538"/>
            <a:ext cx="1630821" cy="3573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 descr="Узор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30363" cy="328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833349" y="937803"/>
            <a:ext cx="10258567" cy="1975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</a:pPr>
            <a:r>
              <a:rPr lang="ru-RU" sz="2800" b="1" kern="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2800" b="1" kern="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Вірш</a:t>
            </a:r>
            <a:r>
              <a:rPr lang="ru-RU" sz="2800" b="1" kern="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kern="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Андрія</a:t>
            </a:r>
            <a:r>
              <a:rPr lang="ru-RU" sz="2800" b="1" kern="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kern="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Малишка</a:t>
            </a:r>
            <a:r>
              <a:rPr lang="ru-RU" sz="2800" b="1" kern="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kern="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присвячено</a:t>
            </a:r>
            <a:r>
              <a:rPr lang="ru-RU" sz="2800" b="1" kern="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kern="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матері</a:t>
            </a:r>
            <a:endParaRPr lang="uk-UA" sz="2800" b="1" kern="0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 група</a:t>
            </a:r>
            <a:endParaRPr lang="uk-UA" sz="24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uk-UA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 як </a:t>
            </a:r>
            <a:r>
              <a:rPr lang="ru-RU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</a:t>
            </a: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вважаєте</a:t>
            </a: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назвати</a:t>
            </a: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цей</a:t>
            </a: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твір</a:t>
            </a: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автобіографічним</a:t>
            </a: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ru-RU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так, то </a:t>
            </a:r>
            <a:r>
              <a:rPr lang="ru-RU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слова на </a:t>
            </a:r>
            <a:r>
              <a:rPr lang="ru-RU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вказують</a:t>
            </a: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uk-UA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928884" y="2820563"/>
            <a:ext cx="9971964" cy="9852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 група</a:t>
            </a:r>
            <a:endParaRPr lang="uk-UA" sz="24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2400" b="1" kern="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ru-RU" sz="2400" b="1" kern="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400" b="1" kern="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kern="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sz="2400" b="1" kern="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рушник </a:t>
            </a:r>
            <a:r>
              <a:rPr lang="ru-RU" sz="2400" b="1" kern="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вважати</a:t>
            </a:r>
            <a:r>
              <a:rPr lang="ru-RU" sz="2400" b="1" kern="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символом? </a:t>
            </a:r>
            <a:r>
              <a:rPr lang="ru-RU" sz="2400" b="1" kern="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Доведіть</a:t>
            </a:r>
            <a:r>
              <a:rPr lang="ru-RU" sz="2400" b="1" kern="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свою думку</a:t>
            </a:r>
            <a:r>
              <a:rPr lang="uk-UA" sz="2400" b="1" kern="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2400" b="1" kern="0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960729" y="4027368"/>
            <a:ext cx="9780896" cy="95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uk-UA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 група</a:t>
            </a:r>
          </a:p>
          <a:p>
            <a:r>
              <a:rPr lang="uk-UA" sz="24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Що символізує рушник? </a:t>
            </a:r>
            <a:endParaRPr lang="uk-UA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833349" y="5459009"/>
            <a:ext cx="779854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 група</a:t>
            </a:r>
          </a:p>
          <a:p>
            <a:r>
              <a:rPr lang="uk-UA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ru-RU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Пояснити</a:t>
            </a: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слова «рушник» за </a:t>
            </a:r>
            <a:r>
              <a:rPr lang="ru-RU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тлумачним</a:t>
            </a: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словником.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uk-UA" dirty="0"/>
          </a:p>
        </p:txBody>
      </p:sp>
      <p:pic>
        <p:nvPicPr>
          <p:cNvPr id="5122" name="Picture 2" descr="Похожее изображен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1275" y="4065043"/>
            <a:ext cx="5800725" cy="1461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840609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Желтый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447</TotalTime>
  <Words>670</Words>
  <Application>Microsoft Office PowerPoint</Application>
  <PresentationFormat>Широкий екран</PresentationFormat>
  <Paragraphs>81</Paragraphs>
  <Slides>19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19</vt:i4>
      </vt:variant>
    </vt:vector>
  </HeadingPairs>
  <TitlesOfParts>
    <vt:vector size="25" baseType="lpstr">
      <vt:lpstr>Arial</vt:lpstr>
      <vt:lpstr>Arial Black</vt:lpstr>
      <vt:lpstr>Calibri</vt:lpstr>
      <vt:lpstr>Calibri Light</vt:lpstr>
      <vt:lpstr>Times New Roman</vt:lpstr>
      <vt:lpstr>Тема Office</vt:lpstr>
      <vt:lpstr>  АНДРІЙ    МАЛИШКО </vt:lpstr>
      <vt:lpstr>                           Віршує він не нишком-тишком, У нього як вогонь слова, Тому й народ пісні Малишка Душею залюбки співа </vt:lpstr>
      <vt:lpstr>Презентація PowerPoint</vt:lpstr>
      <vt:lpstr>Батько поета – Самійло Микитович         Малишко </vt:lpstr>
      <vt:lpstr>Презентація PowerPoint</vt:lpstr>
      <vt:lpstr>Презентація PowerPoint</vt:lpstr>
      <vt:lpstr>“ Пісня про рушник ” </vt:lpstr>
      <vt:lpstr>Андрій Малишко і Платон Майборода</vt:lpstr>
      <vt:lpstr>Стратегія «Робота в малих групах»</vt:lpstr>
      <vt:lpstr>Стратегія « Мовні зразки» </vt:lpstr>
      <vt:lpstr>Стратегія  «Гронування» </vt:lpstr>
      <vt:lpstr>Стратегія  «Асоціативний кущ»            Рушник</vt:lpstr>
      <vt:lpstr>«Інформаційне гроно»</vt:lpstr>
      <vt:lpstr>Стратегія «Магія числа і слова»</vt:lpstr>
      <vt:lpstr>Стратегія «Твір з опорою на піраміду»</vt:lpstr>
      <vt:lpstr>Презентація PowerPoint</vt:lpstr>
      <vt:lpstr>Стратегія «Хмара тегів» </vt:lpstr>
      <vt:lpstr>Презентація PowerPoint</vt:lpstr>
      <vt:lpstr>Презентація створена вчителем української мови і літератури Півнянського закладу загальної середньої освіти Фастівської районної ради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Руслан</dc:creator>
  <cp:lastModifiedBy>Kateryna P</cp:lastModifiedBy>
  <cp:revision>36</cp:revision>
  <dcterms:created xsi:type="dcterms:W3CDTF">2017-12-17T08:21:17Z</dcterms:created>
  <dcterms:modified xsi:type="dcterms:W3CDTF">2020-05-06T11:54:56Z</dcterms:modified>
</cp:coreProperties>
</file>