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33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99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3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85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95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29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5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48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9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621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73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442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3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06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94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78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0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D261-1ED9-4B2C-8D8B-33EA232BF0F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8BC2-0C5F-4BFC-819C-B02C4C8273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372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-1"/>
            <a:ext cx="9145385" cy="6859039"/>
          </a:xfrm>
        </p:spPr>
      </p:pic>
    </p:spTree>
    <p:extLst>
      <p:ext uri="{BB962C8B-B14F-4D97-AF65-F5344CB8AC3E}">
        <p14:creationId xmlns:p14="http://schemas.microsoft.com/office/powerpoint/2010/main" val="76373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-1"/>
            <a:ext cx="9145385" cy="6859039"/>
          </a:xfrm>
        </p:spPr>
      </p:pic>
    </p:spTree>
    <p:extLst>
      <p:ext uri="{BB962C8B-B14F-4D97-AF65-F5344CB8AC3E}">
        <p14:creationId xmlns:p14="http://schemas.microsoft.com/office/powerpoint/2010/main" val="5624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153698" cy="6865274"/>
          </a:xfrm>
        </p:spPr>
      </p:pic>
    </p:spTree>
    <p:extLst>
      <p:ext uri="{BB962C8B-B14F-4D97-AF65-F5344CB8AC3E}">
        <p14:creationId xmlns:p14="http://schemas.microsoft.com/office/powerpoint/2010/main" val="416624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"/>
            <a:ext cx="9170324" cy="6877743"/>
          </a:xfrm>
        </p:spPr>
      </p:pic>
    </p:spTree>
    <p:extLst>
      <p:ext uri="{BB962C8B-B14F-4D97-AF65-F5344CB8AC3E}">
        <p14:creationId xmlns:p14="http://schemas.microsoft.com/office/powerpoint/2010/main" val="207244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153698" cy="6865274"/>
          </a:xfrm>
        </p:spPr>
      </p:pic>
    </p:spTree>
    <p:extLst>
      <p:ext uri="{BB962C8B-B14F-4D97-AF65-F5344CB8AC3E}">
        <p14:creationId xmlns:p14="http://schemas.microsoft.com/office/powerpoint/2010/main" val="192051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6" y="-6701"/>
            <a:ext cx="9129223" cy="6864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67" y="1214524"/>
            <a:ext cx="3736744" cy="52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8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0"/>
            <a:ext cx="9120310" cy="6858000"/>
          </a:xfrm>
        </p:spPr>
      </p:pic>
    </p:spTree>
    <p:extLst>
      <p:ext uri="{BB962C8B-B14F-4D97-AF65-F5344CB8AC3E}">
        <p14:creationId xmlns:p14="http://schemas.microsoft.com/office/powerpoint/2010/main" val="248269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415213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DELL</dc:creator>
  <cp:lastModifiedBy>Користувач DELL</cp:lastModifiedBy>
  <cp:revision>1</cp:revision>
  <dcterms:created xsi:type="dcterms:W3CDTF">2021-01-17T16:59:41Z</dcterms:created>
  <dcterms:modified xsi:type="dcterms:W3CDTF">2021-01-17T17:04:53Z</dcterms:modified>
</cp:coreProperties>
</file>